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handoutMasterIdLst>
    <p:handoutMasterId r:id="rId11"/>
  </p:handoutMasterIdLst>
  <p:sldIdLst>
    <p:sldId id="258" r:id="rId2"/>
    <p:sldId id="363" r:id="rId3"/>
    <p:sldId id="414" r:id="rId4"/>
    <p:sldId id="415" r:id="rId5"/>
    <p:sldId id="431" r:id="rId6"/>
    <p:sldId id="432" r:id="rId7"/>
    <p:sldId id="433" r:id="rId8"/>
    <p:sldId id="434"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0B386-E5BA-2041-DA40-1661A5E34AE6}" name="Paola Aragno" initials="PA" userId="S::paola.aragno@isprambiente.it::be8cb101-9c51-41b4-b03b-ed692cf4ba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4368"/>
    <a:srgbClr val="FFCCCC"/>
    <a:srgbClr val="04CEC4"/>
    <a:srgbClr val="04C8BF"/>
    <a:srgbClr val="CAFEFC"/>
    <a:srgbClr val="F76A5B"/>
    <a:srgbClr val="FF3300"/>
    <a:srgbClr val="D4F8CA"/>
    <a:srgbClr val="FFCCFF"/>
    <a:srgbClr val="029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686DD-43F4-4BBD-B5C6-83BA9F24DDFC}" v="10" dt="2024-10-18T14:33:19.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14"/>
    <p:restoredTop sz="80627" autoAdjust="0"/>
  </p:normalViewPr>
  <p:slideViewPr>
    <p:cSldViewPr snapToGrid="0" snapToObjects="1" showGuides="1">
      <p:cViewPr varScale="1">
        <p:scale>
          <a:sx n="41" d="100"/>
          <a:sy n="41" d="100"/>
        </p:scale>
        <p:origin x="725" y="43"/>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Aragno" userId="be8cb101-9c51-41b4-b03b-ed692cf4ba81" providerId="ADAL" clId="{912686DD-43F4-4BBD-B5C6-83BA9F24DDFC}"/>
    <pc:docChg chg="undo redo custSel addSld delSld modSld sldOrd">
      <pc:chgData name="Paola Aragno" userId="be8cb101-9c51-41b4-b03b-ed692cf4ba81" providerId="ADAL" clId="{912686DD-43F4-4BBD-B5C6-83BA9F24DDFC}" dt="2024-10-18T14:37:40.849" v="2505" actId="20577"/>
      <pc:docMkLst>
        <pc:docMk/>
      </pc:docMkLst>
      <pc:sldChg chg="modSp mod">
        <pc:chgData name="Paola Aragno" userId="be8cb101-9c51-41b4-b03b-ed692cf4ba81" providerId="ADAL" clId="{912686DD-43F4-4BBD-B5C6-83BA9F24DDFC}" dt="2024-10-18T11:27:12.532" v="5" actId="20577"/>
        <pc:sldMkLst>
          <pc:docMk/>
          <pc:sldMk cId="288373311" sldId="258"/>
        </pc:sldMkLst>
        <pc:spChg chg="mod">
          <ac:chgData name="Paola Aragno" userId="be8cb101-9c51-41b4-b03b-ed692cf4ba81" providerId="ADAL" clId="{912686DD-43F4-4BBD-B5C6-83BA9F24DDFC}" dt="2024-10-18T11:27:12.532" v="5" actId="20577"/>
          <ac:spMkLst>
            <pc:docMk/>
            <pc:sldMk cId="288373311" sldId="258"/>
            <ac:spMk id="11" creationId="{E0C264AD-7720-D941-7E08-0EC948A94EB5}"/>
          </ac:spMkLst>
        </pc:spChg>
      </pc:sldChg>
      <pc:sldChg chg="del">
        <pc:chgData name="Paola Aragno" userId="be8cb101-9c51-41b4-b03b-ed692cf4ba81" providerId="ADAL" clId="{912686DD-43F4-4BBD-B5C6-83BA9F24DDFC}" dt="2024-10-18T13:26:21.425" v="1441" actId="47"/>
        <pc:sldMkLst>
          <pc:docMk/>
          <pc:sldMk cId="561367220" sldId="268"/>
        </pc:sldMkLst>
      </pc:sldChg>
      <pc:sldChg chg="del">
        <pc:chgData name="Paola Aragno" userId="be8cb101-9c51-41b4-b03b-ed692cf4ba81" providerId="ADAL" clId="{912686DD-43F4-4BBD-B5C6-83BA9F24DDFC}" dt="2024-10-18T13:26:21.425" v="1441" actId="47"/>
        <pc:sldMkLst>
          <pc:docMk/>
          <pc:sldMk cId="2958997781" sldId="278"/>
        </pc:sldMkLst>
      </pc:sldChg>
      <pc:sldChg chg="del">
        <pc:chgData name="Paola Aragno" userId="be8cb101-9c51-41b4-b03b-ed692cf4ba81" providerId="ADAL" clId="{912686DD-43F4-4BBD-B5C6-83BA9F24DDFC}" dt="2024-10-18T13:26:21.425" v="1441" actId="47"/>
        <pc:sldMkLst>
          <pc:docMk/>
          <pc:sldMk cId="4278960781" sldId="288"/>
        </pc:sldMkLst>
      </pc:sldChg>
      <pc:sldChg chg="del">
        <pc:chgData name="Paola Aragno" userId="be8cb101-9c51-41b4-b03b-ed692cf4ba81" providerId="ADAL" clId="{912686DD-43F4-4BBD-B5C6-83BA9F24DDFC}" dt="2024-10-18T13:26:21.425" v="1441" actId="47"/>
        <pc:sldMkLst>
          <pc:docMk/>
          <pc:sldMk cId="4173951597" sldId="329"/>
        </pc:sldMkLst>
      </pc:sldChg>
      <pc:sldChg chg="del">
        <pc:chgData name="Paola Aragno" userId="be8cb101-9c51-41b4-b03b-ed692cf4ba81" providerId="ADAL" clId="{912686DD-43F4-4BBD-B5C6-83BA9F24DDFC}" dt="2024-10-18T13:26:21.425" v="1441" actId="47"/>
        <pc:sldMkLst>
          <pc:docMk/>
          <pc:sldMk cId="512681832" sldId="344"/>
        </pc:sldMkLst>
      </pc:sldChg>
      <pc:sldChg chg="addSp modSp mod">
        <pc:chgData name="Paola Aragno" userId="be8cb101-9c51-41b4-b03b-ed692cf4ba81" providerId="ADAL" clId="{912686DD-43F4-4BBD-B5C6-83BA9F24DDFC}" dt="2024-10-18T14:33:00.108" v="2287" actId="1035"/>
        <pc:sldMkLst>
          <pc:docMk/>
          <pc:sldMk cId="2361122004" sldId="363"/>
        </pc:sldMkLst>
        <pc:spChg chg="mod">
          <ac:chgData name="Paola Aragno" userId="be8cb101-9c51-41b4-b03b-ed692cf4ba81" providerId="ADAL" clId="{912686DD-43F4-4BBD-B5C6-83BA9F24DDFC}" dt="2024-10-18T14:02:02.530" v="2246" actId="20577"/>
          <ac:spMkLst>
            <pc:docMk/>
            <pc:sldMk cId="2361122004" sldId="363"/>
            <ac:spMk id="10" creationId="{9A143790-835D-DE3D-8145-8A4FA0F1FAA5}"/>
          </ac:spMkLst>
        </pc:spChg>
        <pc:spChg chg="mod">
          <ac:chgData name="Paola Aragno" userId="be8cb101-9c51-41b4-b03b-ed692cf4ba81" providerId="ADAL" clId="{912686DD-43F4-4BBD-B5C6-83BA9F24DDFC}" dt="2024-10-18T14:02:13.237" v="2264" actId="1036"/>
          <ac:spMkLst>
            <pc:docMk/>
            <pc:sldMk cId="2361122004" sldId="363"/>
            <ac:spMk id="11" creationId="{56A2B4AF-72C0-A8F0-3F6A-27A7DA49BCDA}"/>
          </ac:spMkLst>
        </pc:spChg>
        <pc:picChg chg="add mod modCrop">
          <ac:chgData name="Paola Aragno" userId="be8cb101-9c51-41b4-b03b-ed692cf4ba81" providerId="ADAL" clId="{912686DD-43F4-4BBD-B5C6-83BA9F24DDFC}" dt="2024-10-18T14:33:00.108" v="2287" actId="1035"/>
          <ac:picMkLst>
            <pc:docMk/>
            <pc:sldMk cId="2361122004" sldId="363"/>
            <ac:picMk id="5" creationId="{9B3124F9-BEDF-6408-77C0-DA6127715FAC}"/>
          </ac:picMkLst>
        </pc:picChg>
      </pc:sldChg>
      <pc:sldChg chg="del">
        <pc:chgData name="Paola Aragno" userId="be8cb101-9c51-41b4-b03b-ed692cf4ba81" providerId="ADAL" clId="{912686DD-43F4-4BBD-B5C6-83BA9F24DDFC}" dt="2024-10-18T13:26:21.425" v="1441" actId="47"/>
        <pc:sldMkLst>
          <pc:docMk/>
          <pc:sldMk cId="1160380975" sldId="374"/>
        </pc:sldMkLst>
      </pc:sldChg>
      <pc:sldChg chg="del">
        <pc:chgData name="Paola Aragno" userId="be8cb101-9c51-41b4-b03b-ed692cf4ba81" providerId="ADAL" clId="{912686DD-43F4-4BBD-B5C6-83BA9F24DDFC}" dt="2024-10-18T13:26:21.425" v="1441" actId="47"/>
        <pc:sldMkLst>
          <pc:docMk/>
          <pc:sldMk cId="2754110673" sldId="376"/>
        </pc:sldMkLst>
      </pc:sldChg>
      <pc:sldChg chg="del">
        <pc:chgData name="Paola Aragno" userId="be8cb101-9c51-41b4-b03b-ed692cf4ba81" providerId="ADAL" clId="{912686DD-43F4-4BBD-B5C6-83BA9F24DDFC}" dt="2024-10-18T13:26:21.425" v="1441" actId="47"/>
        <pc:sldMkLst>
          <pc:docMk/>
          <pc:sldMk cId="1129363102" sldId="383"/>
        </pc:sldMkLst>
      </pc:sldChg>
      <pc:sldChg chg="del">
        <pc:chgData name="Paola Aragno" userId="be8cb101-9c51-41b4-b03b-ed692cf4ba81" providerId="ADAL" clId="{912686DD-43F4-4BBD-B5C6-83BA9F24DDFC}" dt="2024-10-18T13:26:21.425" v="1441" actId="47"/>
        <pc:sldMkLst>
          <pc:docMk/>
          <pc:sldMk cId="2295564042" sldId="384"/>
        </pc:sldMkLst>
      </pc:sldChg>
      <pc:sldChg chg="del">
        <pc:chgData name="Paola Aragno" userId="be8cb101-9c51-41b4-b03b-ed692cf4ba81" providerId="ADAL" clId="{912686DD-43F4-4BBD-B5C6-83BA9F24DDFC}" dt="2024-10-18T13:26:21.425" v="1441" actId="47"/>
        <pc:sldMkLst>
          <pc:docMk/>
          <pc:sldMk cId="242016799" sldId="385"/>
        </pc:sldMkLst>
      </pc:sldChg>
      <pc:sldChg chg="del">
        <pc:chgData name="Paola Aragno" userId="be8cb101-9c51-41b4-b03b-ed692cf4ba81" providerId="ADAL" clId="{912686DD-43F4-4BBD-B5C6-83BA9F24DDFC}" dt="2024-10-18T13:26:21.425" v="1441" actId="47"/>
        <pc:sldMkLst>
          <pc:docMk/>
          <pc:sldMk cId="1216241267" sldId="386"/>
        </pc:sldMkLst>
      </pc:sldChg>
      <pc:sldChg chg="del">
        <pc:chgData name="Paola Aragno" userId="be8cb101-9c51-41b4-b03b-ed692cf4ba81" providerId="ADAL" clId="{912686DD-43F4-4BBD-B5C6-83BA9F24DDFC}" dt="2024-10-18T13:26:21.425" v="1441" actId="47"/>
        <pc:sldMkLst>
          <pc:docMk/>
          <pc:sldMk cId="2189147405" sldId="390"/>
        </pc:sldMkLst>
      </pc:sldChg>
      <pc:sldChg chg="del">
        <pc:chgData name="Paola Aragno" userId="be8cb101-9c51-41b4-b03b-ed692cf4ba81" providerId="ADAL" clId="{912686DD-43F4-4BBD-B5C6-83BA9F24DDFC}" dt="2024-10-18T13:26:21.425" v="1441" actId="47"/>
        <pc:sldMkLst>
          <pc:docMk/>
          <pc:sldMk cId="1081333060" sldId="395"/>
        </pc:sldMkLst>
      </pc:sldChg>
      <pc:sldChg chg="del">
        <pc:chgData name="Paola Aragno" userId="be8cb101-9c51-41b4-b03b-ed692cf4ba81" providerId="ADAL" clId="{912686DD-43F4-4BBD-B5C6-83BA9F24DDFC}" dt="2024-10-18T13:26:21.425" v="1441" actId="47"/>
        <pc:sldMkLst>
          <pc:docMk/>
          <pc:sldMk cId="2169526622" sldId="396"/>
        </pc:sldMkLst>
      </pc:sldChg>
      <pc:sldChg chg="del">
        <pc:chgData name="Paola Aragno" userId="be8cb101-9c51-41b4-b03b-ed692cf4ba81" providerId="ADAL" clId="{912686DD-43F4-4BBD-B5C6-83BA9F24DDFC}" dt="2024-10-18T13:26:21.425" v="1441" actId="47"/>
        <pc:sldMkLst>
          <pc:docMk/>
          <pc:sldMk cId="1008516326" sldId="397"/>
        </pc:sldMkLst>
      </pc:sldChg>
      <pc:sldChg chg="del">
        <pc:chgData name="Paola Aragno" userId="be8cb101-9c51-41b4-b03b-ed692cf4ba81" providerId="ADAL" clId="{912686DD-43F4-4BBD-B5C6-83BA9F24DDFC}" dt="2024-10-18T13:26:21.425" v="1441" actId="47"/>
        <pc:sldMkLst>
          <pc:docMk/>
          <pc:sldMk cId="3178483285" sldId="399"/>
        </pc:sldMkLst>
      </pc:sldChg>
      <pc:sldChg chg="del">
        <pc:chgData name="Paola Aragno" userId="be8cb101-9c51-41b4-b03b-ed692cf4ba81" providerId="ADAL" clId="{912686DD-43F4-4BBD-B5C6-83BA9F24DDFC}" dt="2024-10-18T13:26:21.425" v="1441" actId="47"/>
        <pc:sldMkLst>
          <pc:docMk/>
          <pc:sldMk cId="1476832008" sldId="401"/>
        </pc:sldMkLst>
      </pc:sldChg>
      <pc:sldChg chg="del">
        <pc:chgData name="Paola Aragno" userId="be8cb101-9c51-41b4-b03b-ed692cf4ba81" providerId="ADAL" clId="{912686DD-43F4-4BBD-B5C6-83BA9F24DDFC}" dt="2024-10-18T13:26:21.425" v="1441" actId="47"/>
        <pc:sldMkLst>
          <pc:docMk/>
          <pc:sldMk cId="3838744613" sldId="402"/>
        </pc:sldMkLst>
      </pc:sldChg>
      <pc:sldChg chg="del">
        <pc:chgData name="Paola Aragno" userId="be8cb101-9c51-41b4-b03b-ed692cf4ba81" providerId="ADAL" clId="{912686DD-43F4-4BBD-B5C6-83BA9F24DDFC}" dt="2024-10-18T13:26:21.425" v="1441" actId="47"/>
        <pc:sldMkLst>
          <pc:docMk/>
          <pc:sldMk cId="2714620248" sldId="403"/>
        </pc:sldMkLst>
      </pc:sldChg>
      <pc:sldChg chg="del">
        <pc:chgData name="Paola Aragno" userId="be8cb101-9c51-41b4-b03b-ed692cf4ba81" providerId="ADAL" clId="{912686DD-43F4-4BBD-B5C6-83BA9F24DDFC}" dt="2024-10-18T13:26:21.425" v="1441" actId="47"/>
        <pc:sldMkLst>
          <pc:docMk/>
          <pc:sldMk cId="3813368477" sldId="404"/>
        </pc:sldMkLst>
      </pc:sldChg>
      <pc:sldChg chg="del">
        <pc:chgData name="Paola Aragno" userId="be8cb101-9c51-41b4-b03b-ed692cf4ba81" providerId="ADAL" clId="{912686DD-43F4-4BBD-B5C6-83BA9F24DDFC}" dt="2024-10-18T13:26:21.425" v="1441" actId="47"/>
        <pc:sldMkLst>
          <pc:docMk/>
          <pc:sldMk cId="3423562605" sldId="406"/>
        </pc:sldMkLst>
      </pc:sldChg>
      <pc:sldChg chg="del">
        <pc:chgData name="Paola Aragno" userId="be8cb101-9c51-41b4-b03b-ed692cf4ba81" providerId="ADAL" clId="{912686DD-43F4-4BBD-B5C6-83BA9F24DDFC}" dt="2024-10-18T13:26:21.425" v="1441" actId="47"/>
        <pc:sldMkLst>
          <pc:docMk/>
          <pc:sldMk cId="133734986" sldId="407"/>
        </pc:sldMkLst>
      </pc:sldChg>
      <pc:sldChg chg="addSp modSp">
        <pc:chgData name="Paola Aragno" userId="be8cb101-9c51-41b4-b03b-ed692cf4ba81" providerId="ADAL" clId="{912686DD-43F4-4BBD-B5C6-83BA9F24DDFC}" dt="2024-10-18T14:33:05.565" v="2288"/>
        <pc:sldMkLst>
          <pc:docMk/>
          <pc:sldMk cId="2750901262" sldId="414"/>
        </pc:sldMkLst>
        <pc:picChg chg="add mod">
          <ac:chgData name="Paola Aragno" userId="be8cb101-9c51-41b4-b03b-ed692cf4ba81" providerId="ADAL" clId="{912686DD-43F4-4BBD-B5C6-83BA9F24DDFC}" dt="2024-10-18T14:33:05.565" v="2288"/>
          <ac:picMkLst>
            <pc:docMk/>
            <pc:sldMk cId="2750901262" sldId="414"/>
            <ac:picMk id="3" creationId="{E88328F0-13C6-EA53-B0E7-6B34ADC0DE97}"/>
          </ac:picMkLst>
        </pc:picChg>
      </pc:sldChg>
      <pc:sldChg chg="addSp modSp mod modNotesTx">
        <pc:chgData name="Paola Aragno" userId="be8cb101-9c51-41b4-b03b-ed692cf4ba81" providerId="ADAL" clId="{912686DD-43F4-4BBD-B5C6-83BA9F24DDFC}" dt="2024-10-18T14:33:08.140" v="2289"/>
        <pc:sldMkLst>
          <pc:docMk/>
          <pc:sldMk cId="4112866961" sldId="415"/>
        </pc:sldMkLst>
        <pc:spChg chg="mod">
          <ac:chgData name="Paola Aragno" userId="be8cb101-9c51-41b4-b03b-ed692cf4ba81" providerId="ADAL" clId="{912686DD-43F4-4BBD-B5C6-83BA9F24DDFC}" dt="2024-10-18T14:02:56.698" v="2268" actId="20577"/>
          <ac:spMkLst>
            <pc:docMk/>
            <pc:sldMk cId="4112866961" sldId="415"/>
            <ac:spMk id="14" creationId="{280D325A-CDAA-90EB-3708-CCBD443C76B0}"/>
          </ac:spMkLst>
        </pc:spChg>
        <pc:spChg chg="mod">
          <ac:chgData name="Paola Aragno" userId="be8cb101-9c51-41b4-b03b-ed692cf4ba81" providerId="ADAL" clId="{912686DD-43F4-4BBD-B5C6-83BA9F24DDFC}" dt="2024-10-18T11:30:05.907" v="103" actId="1076"/>
          <ac:spMkLst>
            <pc:docMk/>
            <pc:sldMk cId="4112866961" sldId="415"/>
            <ac:spMk id="15" creationId="{BFA7FA68-04E5-32D4-2D24-A3CACEC1FC1B}"/>
          </ac:spMkLst>
        </pc:spChg>
        <pc:picChg chg="add mod">
          <ac:chgData name="Paola Aragno" userId="be8cb101-9c51-41b4-b03b-ed692cf4ba81" providerId="ADAL" clId="{912686DD-43F4-4BBD-B5C6-83BA9F24DDFC}" dt="2024-10-18T14:33:08.140" v="2289"/>
          <ac:picMkLst>
            <pc:docMk/>
            <pc:sldMk cId="4112866961" sldId="415"/>
            <ac:picMk id="3" creationId="{DB1AF3F2-EB36-7BFB-21D0-31A6822B1095}"/>
          </ac:picMkLst>
        </pc:picChg>
        <pc:picChg chg="mod">
          <ac:chgData name="Paola Aragno" userId="be8cb101-9c51-41b4-b03b-ed692cf4ba81" providerId="ADAL" clId="{912686DD-43F4-4BBD-B5C6-83BA9F24DDFC}" dt="2024-10-18T11:29:24.770" v="86" actId="1076"/>
          <ac:picMkLst>
            <pc:docMk/>
            <pc:sldMk cId="4112866961" sldId="415"/>
            <ac:picMk id="11" creationId="{3765D51C-7BCE-F057-C418-DB10F4D395CF}"/>
          </ac:picMkLst>
        </pc:picChg>
        <pc:picChg chg="mod">
          <ac:chgData name="Paola Aragno" userId="be8cb101-9c51-41b4-b03b-ed692cf4ba81" providerId="ADAL" clId="{912686DD-43F4-4BBD-B5C6-83BA9F24DDFC}" dt="2024-10-18T11:29:30.907" v="87" actId="1076"/>
          <ac:picMkLst>
            <pc:docMk/>
            <pc:sldMk cId="4112866961" sldId="415"/>
            <ac:picMk id="13" creationId="{578FD9EA-1BD3-ED85-0C91-5E9145281CB5}"/>
          </ac:picMkLst>
        </pc:picChg>
      </pc:sldChg>
      <pc:sldChg chg="del">
        <pc:chgData name="Paola Aragno" userId="be8cb101-9c51-41b4-b03b-ed692cf4ba81" providerId="ADAL" clId="{912686DD-43F4-4BBD-B5C6-83BA9F24DDFC}" dt="2024-10-18T13:26:21.425" v="1441" actId="47"/>
        <pc:sldMkLst>
          <pc:docMk/>
          <pc:sldMk cId="1693415887" sldId="416"/>
        </pc:sldMkLst>
      </pc:sldChg>
      <pc:sldChg chg="del">
        <pc:chgData name="Paola Aragno" userId="be8cb101-9c51-41b4-b03b-ed692cf4ba81" providerId="ADAL" clId="{912686DD-43F4-4BBD-B5C6-83BA9F24DDFC}" dt="2024-10-18T13:26:21.425" v="1441" actId="47"/>
        <pc:sldMkLst>
          <pc:docMk/>
          <pc:sldMk cId="3533452963" sldId="417"/>
        </pc:sldMkLst>
      </pc:sldChg>
      <pc:sldChg chg="del">
        <pc:chgData name="Paola Aragno" userId="be8cb101-9c51-41b4-b03b-ed692cf4ba81" providerId="ADAL" clId="{912686DD-43F4-4BBD-B5C6-83BA9F24DDFC}" dt="2024-10-18T13:26:21.425" v="1441" actId="47"/>
        <pc:sldMkLst>
          <pc:docMk/>
          <pc:sldMk cId="1906410177" sldId="418"/>
        </pc:sldMkLst>
      </pc:sldChg>
      <pc:sldChg chg="del">
        <pc:chgData name="Paola Aragno" userId="be8cb101-9c51-41b4-b03b-ed692cf4ba81" providerId="ADAL" clId="{912686DD-43F4-4BBD-B5C6-83BA9F24DDFC}" dt="2024-10-18T13:26:21.425" v="1441" actId="47"/>
        <pc:sldMkLst>
          <pc:docMk/>
          <pc:sldMk cId="1507781772" sldId="419"/>
        </pc:sldMkLst>
      </pc:sldChg>
      <pc:sldChg chg="del">
        <pc:chgData name="Paola Aragno" userId="be8cb101-9c51-41b4-b03b-ed692cf4ba81" providerId="ADAL" clId="{912686DD-43F4-4BBD-B5C6-83BA9F24DDFC}" dt="2024-10-18T13:26:21.425" v="1441" actId="47"/>
        <pc:sldMkLst>
          <pc:docMk/>
          <pc:sldMk cId="243161046" sldId="420"/>
        </pc:sldMkLst>
      </pc:sldChg>
      <pc:sldChg chg="del">
        <pc:chgData name="Paola Aragno" userId="be8cb101-9c51-41b4-b03b-ed692cf4ba81" providerId="ADAL" clId="{912686DD-43F4-4BBD-B5C6-83BA9F24DDFC}" dt="2024-10-18T13:26:21.425" v="1441" actId="47"/>
        <pc:sldMkLst>
          <pc:docMk/>
          <pc:sldMk cId="2065569059" sldId="422"/>
        </pc:sldMkLst>
      </pc:sldChg>
      <pc:sldChg chg="del">
        <pc:chgData name="Paola Aragno" userId="be8cb101-9c51-41b4-b03b-ed692cf4ba81" providerId="ADAL" clId="{912686DD-43F4-4BBD-B5C6-83BA9F24DDFC}" dt="2024-10-18T13:26:21.425" v="1441" actId="47"/>
        <pc:sldMkLst>
          <pc:docMk/>
          <pc:sldMk cId="3707282466" sldId="423"/>
        </pc:sldMkLst>
      </pc:sldChg>
      <pc:sldChg chg="del">
        <pc:chgData name="Paola Aragno" userId="be8cb101-9c51-41b4-b03b-ed692cf4ba81" providerId="ADAL" clId="{912686DD-43F4-4BBD-B5C6-83BA9F24DDFC}" dt="2024-10-18T13:26:21.425" v="1441" actId="47"/>
        <pc:sldMkLst>
          <pc:docMk/>
          <pc:sldMk cId="2281430771" sldId="424"/>
        </pc:sldMkLst>
      </pc:sldChg>
      <pc:sldChg chg="del">
        <pc:chgData name="Paola Aragno" userId="be8cb101-9c51-41b4-b03b-ed692cf4ba81" providerId="ADAL" clId="{912686DD-43F4-4BBD-B5C6-83BA9F24DDFC}" dt="2024-10-18T13:26:21.425" v="1441" actId="47"/>
        <pc:sldMkLst>
          <pc:docMk/>
          <pc:sldMk cId="2167354214" sldId="425"/>
        </pc:sldMkLst>
      </pc:sldChg>
      <pc:sldChg chg="del">
        <pc:chgData name="Paola Aragno" userId="be8cb101-9c51-41b4-b03b-ed692cf4ba81" providerId="ADAL" clId="{912686DD-43F4-4BBD-B5C6-83BA9F24DDFC}" dt="2024-10-18T13:26:21.425" v="1441" actId="47"/>
        <pc:sldMkLst>
          <pc:docMk/>
          <pc:sldMk cId="1000025208" sldId="427"/>
        </pc:sldMkLst>
      </pc:sldChg>
      <pc:sldChg chg="del">
        <pc:chgData name="Paola Aragno" userId="be8cb101-9c51-41b4-b03b-ed692cf4ba81" providerId="ADAL" clId="{912686DD-43F4-4BBD-B5C6-83BA9F24DDFC}" dt="2024-10-18T13:26:21.425" v="1441" actId="47"/>
        <pc:sldMkLst>
          <pc:docMk/>
          <pc:sldMk cId="689947272" sldId="428"/>
        </pc:sldMkLst>
      </pc:sldChg>
      <pc:sldChg chg="del">
        <pc:chgData name="Paola Aragno" userId="be8cb101-9c51-41b4-b03b-ed692cf4ba81" providerId="ADAL" clId="{912686DD-43F4-4BBD-B5C6-83BA9F24DDFC}" dt="2024-10-18T13:26:21.425" v="1441" actId="47"/>
        <pc:sldMkLst>
          <pc:docMk/>
          <pc:sldMk cId="1150095690" sldId="429"/>
        </pc:sldMkLst>
      </pc:sldChg>
      <pc:sldChg chg="del">
        <pc:chgData name="Paola Aragno" userId="be8cb101-9c51-41b4-b03b-ed692cf4ba81" providerId="ADAL" clId="{912686DD-43F4-4BBD-B5C6-83BA9F24DDFC}" dt="2024-10-18T13:26:21.425" v="1441" actId="47"/>
        <pc:sldMkLst>
          <pc:docMk/>
          <pc:sldMk cId="278053256" sldId="430"/>
        </pc:sldMkLst>
      </pc:sldChg>
      <pc:sldChg chg="addSp delSp modSp mod">
        <pc:chgData name="Paola Aragno" userId="be8cb101-9c51-41b4-b03b-ed692cf4ba81" providerId="ADAL" clId="{912686DD-43F4-4BBD-B5C6-83BA9F24DDFC}" dt="2024-10-18T14:33:10.775" v="2290"/>
        <pc:sldMkLst>
          <pc:docMk/>
          <pc:sldMk cId="3932355206" sldId="431"/>
        </pc:sldMkLst>
        <pc:spChg chg="add del mod">
          <ac:chgData name="Paola Aragno" userId="be8cb101-9c51-41b4-b03b-ed692cf4ba81" providerId="ADAL" clId="{912686DD-43F4-4BBD-B5C6-83BA9F24DDFC}" dt="2024-10-18T13:58:33.729" v="2217" actId="20577"/>
          <ac:spMkLst>
            <pc:docMk/>
            <pc:sldMk cId="3932355206" sldId="431"/>
            <ac:spMk id="3" creationId="{2C02B880-CA70-C2AE-BC7F-50FBCE4E2D38}"/>
          </ac:spMkLst>
        </pc:spChg>
        <pc:spChg chg="mod">
          <ac:chgData name="Paola Aragno" userId="be8cb101-9c51-41b4-b03b-ed692cf4ba81" providerId="ADAL" clId="{912686DD-43F4-4BBD-B5C6-83BA9F24DDFC}" dt="2024-10-18T13:57:16.675" v="2178" actId="20577"/>
          <ac:spMkLst>
            <pc:docMk/>
            <pc:sldMk cId="3932355206" sldId="431"/>
            <ac:spMk id="4" creationId="{BDF251F9-5193-E158-8E73-EDE9FB8BA1F9}"/>
          </ac:spMkLst>
        </pc:spChg>
        <pc:picChg chg="add mod">
          <ac:chgData name="Paola Aragno" userId="be8cb101-9c51-41b4-b03b-ed692cf4ba81" providerId="ADAL" clId="{912686DD-43F4-4BBD-B5C6-83BA9F24DDFC}" dt="2024-10-18T14:33:10.775" v="2290"/>
          <ac:picMkLst>
            <pc:docMk/>
            <pc:sldMk cId="3932355206" sldId="431"/>
            <ac:picMk id="5" creationId="{EA659ACA-E6C3-2E3F-C932-7B8C8D348429}"/>
          </ac:picMkLst>
        </pc:picChg>
        <pc:picChg chg="add del mod">
          <ac:chgData name="Paola Aragno" userId="be8cb101-9c51-41b4-b03b-ed692cf4ba81" providerId="ADAL" clId="{912686DD-43F4-4BBD-B5C6-83BA9F24DDFC}" dt="2024-10-18T13:27:33.264" v="1442" actId="1076"/>
          <ac:picMkLst>
            <pc:docMk/>
            <pc:sldMk cId="3932355206" sldId="431"/>
            <ac:picMk id="6" creationId="{FC1CF82C-98F5-B510-EF2E-436D29EA12BB}"/>
          </ac:picMkLst>
        </pc:picChg>
        <pc:picChg chg="add del mod">
          <ac:chgData name="Paola Aragno" userId="be8cb101-9c51-41b4-b03b-ed692cf4ba81" providerId="ADAL" clId="{912686DD-43F4-4BBD-B5C6-83BA9F24DDFC}" dt="2024-10-18T13:27:37.721" v="1443" actId="1076"/>
          <ac:picMkLst>
            <pc:docMk/>
            <pc:sldMk cId="3932355206" sldId="431"/>
            <ac:picMk id="8" creationId="{CAA954A7-7D70-6BD5-41EA-1CB402B174DE}"/>
          </ac:picMkLst>
        </pc:picChg>
      </pc:sldChg>
      <pc:sldChg chg="addSp delSp modSp mod ord">
        <pc:chgData name="Paola Aragno" userId="be8cb101-9c51-41b4-b03b-ed692cf4ba81" providerId="ADAL" clId="{912686DD-43F4-4BBD-B5C6-83BA9F24DDFC}" dt="2024-10-18T14:36:30.820" v="2418" actId="20577"/>
        <pc:sldMkLst>
          <pc:docMk/>
          <pc:sldMk cId="1746629281" sldId="432"/>
        </pc:sldMkLst>
        <pc:spChg chg="mod">
          <ac:chgData name="Paola Aragno" userId="be8cb101-9c51-41b4-b03b-ed692cf4ba81" providerId="ADAL" clId="{912686DD-43F4-4BBD-B5C6-83BA9F24DDFC}" dt="2024-10-18T14:36:30.820" v="2418" actId="20577"/>
          <ac:spMkLst>
            <pc:docMk/>
            <pc:sldMk cId="1746629281" sldId="432"/>
            <ac:spMk id="2" creationId="{0363973B-99FC-A242-A5CD-1830986C58E6}"/>
          </ac:spMkLst>
        </pc:spChg>
        <pc:spChg chg="del mod">
          <ac:chgData name="Paola Aragno" userId="be8cb101-9c51-41b4-b03b-ed692cf4ba81" providerId="ADAL" clId="{912686DD-43F4-4BBD-B5C6-83BA9F24DDFC}" dt="2024-10-18T11:30:45.593" v="110" actId="478"/>
          <ac:spMkLst>
            <pc:docMk/>
            <pc:sldMk cId="1746629281" sldId="432"/>
            <ac:spMk id="3" creationId="{BF01845F-E246-38A0-5E39-A2900DD87F64}"/>
          </ac:spMkLst>
        </pc:spChg>
        <pc:spChg chg="del mod">
          <ac:chgData name="Paola Aragno" userId="be8cb101-9c51-41b4-b03b-ed692cf4ba81" providerId="ADAL" clId="{912686DD-43F4-4BBD-B5C6-83BA9F24DDFC}" dt="2024-10-18T12:30:47.128" v="996" actId="478"/>
          <ac:spMkLst>
            <pc:docMk/>
            <pc:sldMk cId="1746629281" sldId="432"/>
            <ac:spMk id="4" creationId="{85212EF4-7035-5BB4-346F-373D99B21D99}"/>
          </ac:spMkLst>
        </pc:spChg>
        <pc:spChg chg="add mod">
          <ac:chgData name="Paola Aragno" userId="be8cb101-9c51-41b4-b03b-ed692cf4ba81" providerId="ADAL" clId="{912686DD-43F4-4BBD-B5C6-83BA9F24DDFC}" dt="2024-10-18T13:58:06.421" v="2202" actId="6549"/>
          <ac:spMkLst>
            <pc:docMk/>
            <pc:sldMk cId="1746629281" sldId="432"/>
            <ac:spMk id="5" creationId="{1335B1A5-E3E0-4A4D-2E4A-3ACA357FA0CD}"/>
          </ac:spMkLst>
        </pc:spChg>
        <pc:picChg chg="add mod">
          <ac:chgData name="Paola Aragno" userId="be8cb101-9c51-41b4-b03b-ed692cf4ba81" providerId="ADAL" clId="{912686DD-43F4-4BBD-B5C6-83BA9F24DDFC}" dt="2024-10-18T14:33:13.511" v="2291"/>
          <ac:picMkLst>
            <pc:docMk/>
            <pc:sldMk cId="1746629281" sldId="432"/>
            <ac:picMk id="3" creationId="{6E6FB9A6-77B9-5A32-780A-B036EED99D1C}"/>
          </ac:picMkLst>
        </pc:picChg>
        <pc:picChg chg="del">
          <ac:chgData name="Paola Aragno" userId="be8cb101-9c51-41b4-b03b-ed692cf4ba81" providerId="ADAL" clId="{912686DD-43F4-4BBD-B5C6-83BA9F24DDFC}" dt="2024-10-18T12:30:47.128" v="996" actId="478"/>
          <ac:picMkLst>
            <pc:docMk/>
            <pc:sldMk cId="1746629281" sldId="432"/>
            <ac:picMk id="8" creationId="{F42B52C2-B0A8-053E-5757-C5A11B8638F7}"/>
          </ac:picMkLst>
        </pc:picChg>
      </pc:sldChg>
      <pc:sldChg chg="addSp delSp modSp add mod">
        <pc:chgData name="Paola Aragno" userId="be8cb101-9c51-41b4-b03b-ed692cf4ba81" providerId="ADAL" clId="{912686DD-43F4-4BBD-B5C6-83BA9F24DDFC}" dt="2024-10-18T14:37:07.347" v="2449" actId="20577"/>
        <pc:sldMkLst>
          <pc:docMk/>
          <pc:sldMk cId="115586384" sldId="433"/>
        </pc:sldMkLst>
        <pc:spChg chg="mod">
          <ac:chgData name="Paola Aragno" userId="be8cb101-9c51-41b4-b03b-ed692cf4ba81" providerId="ADAL" clId="{912686DD-43F4-4BBD-B5C6-83BA9F24DDFC}" dt="2024-10-18T14:37:07.347" v="2449" actId="20577"/>
          <ac:spMkLst>
            <pc:docMk/>
            <pc:sldMk cId="115586384" sldId="433"/>
            <ac:spMk id="2" creationId="{AF8DB030-6640-A722-3078-40AF04C2FFAD}"/>
          </ac:spMkLst>
        </pc:spChg>
        <pc:spChg chg="mod">
          <ac:chgData name="Paola Aragno" userId="be8cb101-9c51-41b4-b03b-ed692cf4ba81" providerId="ADAL" clId="{912686DD-43F4-4BBD-B5C6-83BA9F24DDFC}" dt="2024-10-18T13:31:03.277" v="1786" actId="255"/>
          <ac:spMkLst>
            <pc:docMk/>
            <pc:sldMk cId="115586384" sldId="433"/>
            <ac:spMk id="4" creationId="{5F6B1335-D6A5-E513-E42F-B8E4CF284659}"/>
          </ac:spMkLst>
        </pc:spChg>
        <pc:spChg chg="del">
          <ac:chgData name="Paola Aragno" userId="be8cb101-9c51-41b4-b03b-ed692cf4ba81" providerId="ADAL" clId="{912686DD-43F4-4BBD-B5C6-83BA9F24DDFC}" dt="2024-10-18T12:33:39.974" v="1164" actId="478"/>
          <ac:spMkLst>
            <pc:docMk/>
            <pc:sldMk cId="115586384" sldId="433"/>
            <ac:spMk id="5" creationId="{8411E23C-FA28-36DA-1DE0-67659C78E3EE}"/>
          </ac:spMkLst>
        </pc:spChg>
        <pc:picChg chg="add mod">
          <ac:chgData name="Paola Aragno" userId="be8cb101-9c51-41b4-b03b-ed692cf4ba81" providerId="ADAL" clId="{912686DD-43F4-4BBD-B5C6-83BA9F24DDFC}" dt="2024-10-18T14:33:16.344" v="2292"/>
          <ac:picMkLst>
            <pc:docMk/>
            <pc:sldMk cId="115586384" sldId="433"/>
            <ac:picMk id="3" creationId="{9AEC1CDB-23B4-34E8-5CCE-DA0BDD3D02BB}"/>
          </ac:picMkLst>
        </pc:picChg>
        <pc:picChg chg="del">
          <ac:chgData name="Paola Aragno" userId="be8cb101-9c51-41b4-b03b-ed692cf4ba81" providerId="ADAL" clId="{912686DD-43F4-4BBD-B5C6-83BA9F24DDFC}" dt="2024-10-18T12:33:42.124" v="1165" actId="478"/>
          <ac:picMkLst>
            <pc:docMk/>
            <pc:sldMk cId="115586384" sldId="433"/>
            <ac:picMk id="6" creationId="{EF62E4E2-C475-82E2-1ECA-1FCD240B2969}"/>
          </ac:picMkLst>
        </pc:picChg>
      </pc:sldChg>
      <pc:sldChg chg="addSp modSp add mod">
        <pc:chgData name="Paola Aragno" userId="be8cb101-9c51-41b4-b03b-ed692cf4ba81" providerId="ADAL" clId="{912686DD-43F4-4BBD-B5C6-83BA9F24DDFC}" dt="2024-10-18T14:37:40.849" v="2505" actId="20577"/>
        <pc:sldMkLst>
          <pc:docMk/>
          <pc:sldMk cId="1729758816" sldId="434"/>
        </pc:sldMkLst>
        <pc:spChg chg="mod">
          <ac:chgData name="Paola Aragno" userId="be8cb101-9c51-41b4-b03b-ed692cf4ba81" providerId="ADAL" clId="{912686DD-43F4-4BBD-B5C6-83BA9F24DDFC}" dt="2024-10-18T14:37:40.849" v="2505" actId="20577"/>
          <ac:spMkLst>
            <pc:docMk/>
            <pc:sldMk cId="1729758816" sldId="434"/>
            <ac:spMk id="2" creationId="{4F196433-7D06-AE1A-591D-DF8BAE1CA510}"/>
          </ac:spMkLst>
        </pc:spChg>
        <pc:spChg chg="mod">
          <ac:chgData name="Paola Aragno" userId="be8cb101-9c51-41b4-b03b-ed692cf4ba81" providerId="ADAL" clId="{912686DD-43F4-4BBD-B5C6-83BA9F24DDFC}" dt="2024-10-18T14:35:57.806" v="2411" actId="313"/>
          <ac:spMkLst>
            <pc:docMk/>
            <pc:sldMk cId="1729758816" sldId="434"/>
            <ac:spMk id="4" creationId="{CAA238D8-DD42-45C7-D7A5-933C6F8809B9}"/>
          </ac:spMkLst>
        </pc:spChg>
        <pc:picChg chg="add mod">
          <ac:chgData name="Paola Aragno" userId="be8cb101-9c51-41b4-b03b-ed692cf4ba81" providerId="ADAL" clId="{912686DD-43F4-4BBD-B5C6-83BA9F24DDFC}" dt="2024-10-18T14:33:19.129" v="2293"/>
          <ac:picMkLst>
            <pc:docMk/>
            <pc:sldMk cId="1729758816" sldId="434"/>
            <ac:picMk id="3" creationId="{DD2B7406-8A51-B59D-C017-D0739E8F3ED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90B073E-A2E0-BDBE-6F78-581058BCB5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C6FD1B61-1EE1-9850-6D44-90AE96F3AD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A9927E-1B5E-9A4C-9E17-2D6E3C77ADFF}" type="datetimeFigureOut">
              <a:rPr lang="it-IT" smtClean="0"/>
              <a:pPr/>
              <a:t>19/10/2024</a:t>
            </a:fld>
            <a:endParaRPr lang="it-IT"/>
          </a:p>
        </p:txBody>
      </p:sp>
      <p:sp>
        <p:nvSpPr>
          <p:cNvPr id="4" name="Segnaposto piè di pagina 3">
            <a:extLst>
              <a:ext uri="{FF2B5EF4-FFF2-40B4-BE49-F238E27FC236}">
                <a16:creationId xmlns:a16="http://schemas.microsoft.com/office/drawing/2014/main" id="{70466D6E-799D-7CA8-37D4-BC587FADD2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1D7ABD6-01A2-2969-8081-67F6E01D1C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D7950A-E7EF-7547-8F10-910DF6631970}" type="slidenum">
              <a:rPr lang="it-IT" smtClean="0"/>
              <a:pPr/>
              <a:t>‹#›</a:t>
            </a:fld>
            <a:endParaRPr lang="it-IT"/>
          </a:p>
        </p:txBody>
      </p:sp>
    </p:spTree>
    <p:extLst>
      <p:ext uri="{BB962C8B-B14F-4D97-AF65-F5344CB8AC3E}">
        <p14:creationId xmlns:p14="http://schemas.microsoft.com/office/powerpoint/2010/main" val="23699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F93FF-C2F8-624A-9D8B-CCCE9350831A}" type="datetimeFigureOut">
              <a:rPr lang="it-IT" smtClean="0"/>
              <a:t>19/10/2024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98E65-B40D-C349-80B8-4E1449E3BE30}" type="slidenum">
              <a:rPr lang="it-IT" smtClean="0"/>
              <a:t>‹#›</a:t>
            </a:fld>
            <a:endParaRPr lang="it-IT"/>
          </a:p>
        </p:txBody>
      </p:sp>
    </p:spTree>
    <p:extLst>
      <p:ext uri="{BB962C8B-B14F-4D97-AF65-F5344CB8AC3E}">
        <p14:creationId xmlns:p14="http://schemas.microsoft.com/office/powerpoint/2010/main" val="425167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5F98E65-B40D-C349-80B8-4E1449E3BE30}" type="slidenum">
              <a:rPr lang="it-IT" smtClean="0"/>
              <a:t>1</a:t>
            </a:fld>
            <a:endParaRPr lang="it-IT"/>
          </a:p>
        </p:txBody>
      </p:sp>
    </p:spTree>
    <p:extLst>
      <p:ext uri="{BB962C8B-B14F-4D97-AF65-F5344CB8AC3E}">
        <p14:creationId xmlns:p14="http://schemas.microsoft.com/office/powerpoint/2010/main" val="84676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2E4FFC1-8D30-4D4E-A7E3-2C6D7CA65538}" type="slidenum">
              <a:rPr lang="it-IT" smtClean="0"/>
              <a:t>2</a:t>
            </a:fld>
            <a:endParaRPr lang="it-IT"/>
          </a:p>
        </p:txBody>
      </p:sp>
    </p:spTree>
    <p:extLst>
      <p:ext uri="{BB962C8B-B14F-4D97-AF65-F5344CB8AC3E}">
        <p14:creationId xmlns:p14="http://schemas.microsoft.com/office/powerpoint/2010/main" val="354694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2E4FFC1-8D30-4D4E-A7E3-2C6D7CA65538}" type="slidenum">
              <a:rPr lang="it-IT" smtClean="0"/>
              <a:t>3</a:t>
            </a:fld>
            <a:endParaRPr lang="it-IT"/>
          </a:p>
        </p:txBody>
      </p:sp>
    </p:spTree>
    <p:extLst>
      <p:ext uri="{BB962C8B-B14F-4D97-AF65-F5344CB8AC3E}">
        <p14:creationId xmlns:p14="http://schemas.microsoft.com/office/powerpoint/2010/main" val="87660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2E4FFC1-8D30-4D4E-A7E3-2C6D7CA65538}" type="slidenum">
              <a:rPr lang="it-IT" smtClean="0"/>
              <a:t>4</a:t>
            </a:fld>
            <a:endParaRPr lang="it-IT"/>
          </a:p>
        </p:txBody>
      </p:sp>
    </p:spTree>
    <p:extLst>
      <p:ext uri="{BB962C8B-B14F-4D97-AF65-F5344CB8AC3E}">
        <p14:creationId xmlns:p14="http://schemas.microsoft.com/office/powerpoint/2010/main" val="325474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C085B-1449-8579-22AC-25A8999A4D2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A6AC2FF-9510-1D26-161C-D59A9BBA5B0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16278E3-4E7D-B451-249F-EA4E1B776B5C}"/>
              </a:ext>
            </a:extLst>
          </p:cNvPr>
          <p:cNvSpPr>
            <a:spLocks noGrp="1"/>
          </p:cNvSpPr>
          <p:nvPr>
            <p:ph type="body" idx="1"/>
          </p:nvPr>
        </p:nvSpPr>
        <p:spPr/>
        <p:txBody>
          <a:bodyPr/>
          <a:lstStyle/>
          <a:p>
            <a:r>
              <a:rPr lang="it-IT" sz="1200" dirty="0">
                <a:solidFill>
                  <a:srgbClr val="264368"/>
                </a:solidFill>
              </a:rPr>
              <a:t>Nel 2021 la Commissione Europea ha inviato agli Stati membri un </a:t>
            </a:r>
            <a:r>
              <a:rPr lang="it-IT" sz="1200" dirty="0"/>
              <a:t>Documento di orientamento sulla rigorosa tutela delle specie animali di interesse comunitario ai sensi della Direttiva Habitat, in cui sulla base della giurisprudenza della Corte di Giustizia Europea viene chiarita l’applicazione di alcuni articoli della Direttiva, tra cui anche l’art. 16 relativo alle deroghe. Ha chiarito che…</a:t>
            </a:r>
            <a:r>
              <a:rPr lang="it-IT" sz="1200" dirty="0">
                <a:solidFill>
                  <a:srgbClr val="264368"/>
                </a:solidFill>
              </a:rPr>
              <a:t>va quindi richiesta per </a:t>
            </a:r>
            <a:r>
              <a:rPr lang="it-IT" sz="1200" b="0" dirty="0">
                <a:solidFill>
                  <a:srgbClr val="264368"/>
                </a:solidFill>
              </a:rPr>
              <a:t>ogni singolo caso. Ma per quali motivi, nel caso del Lupo potrebbe valutarsi l’opportunità di utilizzare la deroga?</a:t>
            </a:r>
            <a:endParaRPr lang="it-IT" b="0" dirty="0"/>
          </a:p>
        </p:txBody>
      </p:sp>
      <p:sp>
        <p:nvSpPr>
          <p:cNvPr id="4" name="Segnaposto numero diapositiva 3">
            <a:extLst>
              <a:ext uri="{FF2B5EF4-FFF2-40B4-BE49-F238E27FC236}">
                <a16:creationId xmlns:a16="http://schemas.microsoft.com/office/drawing/2014/main" id="{BFE14DFF-E132-3494-6793-A43C5B1BF168}"/>
              </a:ext>
            </a:extLst>
          </p:cNvPr>
          <p:cNvSpPr>
            <a:spLocks noGrp="1"/>
          </p:cNvSpPr>
          <p:nvPr>
            <p:ph type="sldNum" sz="quarter" idx="5"/>
          </p:nvPr>
        </p:nvSpPr>
        <p:spPr/>
        <p:txBody>
          <a:bodyPr/>
          <a:lstStyle/>
          <a:p>
            <a:fld id="{22E4FFC1-8D30-4D4E-A7E3-2C6D7CA65538}" type="slidenum">
              <a:rPr lang="it-IT" smtClean="0"/>
              <a:t>5</a:t>
            </a:fld>
            <a:endParaRPr lang="it-IT"/>
          </a:p>
        </p:txBody>
      </p:sp>
    </p:spTree>
    <p:extLst>
      <p:ext uri="{BB962C8B-B14F-4D97-AF65-F5344CB8AC3E}">
        <p14:creationId xmlns:p14="http://schemas.microsoft.com/office/powerpoint/2010/main" val="15033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A681-5210-B87B-7263-D64021516A4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74DF9B6-6E69-32F8-0E69-410A71DBB82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2471902-5E46-88AB-1265-5D89DCF25B9E}"/>
              </a:ext>
            </a:extLst>
          </p:cNvPr>
          <p:cNvSpPr>
            <a:spLocks noGrp="1"/>
          </p:cNvSpPr>
          <p:nvPr>
            <p:ph type="body" idx="1"/>
          </p:nvPr>
        </p:nvSpPr>
        <p:spPr/>
        <p:txBody>
          <a:bodyPr/>
          <a:lstStyle/>
          <a:p>
            <a:r>
              <a:rPr lang="it-IT" sz="1200" dirty="0">
                <a:solidFill>
                  <a:srgbClr val="264368"/>
                </a:solidFill>
              </a:rPr>
              <a:t>Nel 2021 la Commissione Europea ha inviato agli Stati membri un </a:t>
            </a:r>
            <a:r>
              <a:rPr lang="it-IT" sz="1200" dirty="0"/>
              <a:t>Documento di orientamento sulla rigorosa tutela delle specie animali di interesse comunitario ai sensi della Direttiva Habitat, in cui sulla base della giurisprudenza della Corte di Giustizia Europea viene chiarita l’applicazione di alcuni articoli della Direttiva, tra cui anche l’art. 16 relativo alle deroghe. Ha chiarito che…</a:t>
            </a:r>
            <a:r>
              <a:rPr lang="it-IT" sz="1200" dirty="0">
                <a:solidFill>
                  <a:srgbClr val="264368"/>
                </a:solidFill>
              </a:rPr>
              <a:t>va quindi richiesta per </a:t>
            </a:r>
            <a:r>
              <a:rPr lang="it-IT" sz="1200" b="0" dirty="0">
                <a:solidFill>
                  <a:srgbClr val="264368"/>
                </a:solidFill>
              </a:rPr>
              <a:t>ogni singolo caso. Ma per quali motivi, nel caso del Lupo potrebbe valutarsi l’opportunità di utilizzare la deroga?</a:t>
            </a:r>
            <a:endParaRPr lang="it-IT" b="0" dirty="0"/>
          </a:p>
        </p:txBody>
      </p:sp>
      <p:sp>
        <p:nvSpPr>
          <p:cNvPr id="4" name="Segnaposto numero diapositiva 3">
            <a:extLst>
              <a:ext uri="{FF2B5EF4-FFF2-40B4-BE49-F238E27FC236}">
                <a16:creationId xmlns:a16="http://schemas.microsoft.com/office/drawing/2014/main" id="{313605F0-0260-5621-5A1F-8BF1C191293B}"/>
              </a:ext>
            </a:extLst>
          </p:cNvPr>
          <p:cNvSpPr>
            <a:spLocks noGrp="1"/>
          </p:cNvSpPr>
          <p:nvPr>
            <p:ph type="sldNum" sz="quarter" idx="5"/>
          </p:nvPr>
        </p:nvSpPr>
        <p:spPr/>
        <p:txBody>
          <a:bodyPr/>
          <a:lstStyle/>
          <a:p>
            <a:fld id="{22E4FFC1-8D30-4D4E-A7E3-2C6D7CA65538}" type="slidenum">
              <a:rPr lang="it-IT" smtClean="0"/>
              <a:t>6</a:t>
            </a:fld>
            <a:endParaRPr lang="it-IT"/>
          </a:p>
        </p:txBody>
      </p:sp>
    </p:spTree>
    <p:extLst>
      <p:ext uri="{BB962C8B-B14F-4D97-AF65-F5344CB8AC3E}">
        <p14:creationId xmlns:p14="http://schemas.microsoft.com/office/powerpoint/2010/main" val="62411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79AAA-5639-93B3-1DA4-10D8A5EE85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B4C6E0-47BF-8438-6721-CC6AE66BE12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E126B7C-DC2D-E6C8-0BF8-5826E2C9141F}"/>
              </a:ext>
            </a:extLst>
          </p:cNvPr>
          <p:cNvSpPr>
            <a:spLocks noGrp="1"/>
          </p:cNvSpPr>
          <p:nvPr>
            <p:ph type="body" idx="1"/>
          </p:nvPr>
        </p:nvSpPr>
        <p:spPr/>
        <p:txBody>
          <a:bodyPr/>
          <a:lstStyle/>
          <a:p>
            <a:r>
              <a:rPr lang="it-IT" sz="1200" dirty="0">
                <a:solidFill>
                  <a:srgbClr val="264368"/>
                </a:solidFill>
              </a:rPr>
              <a:t>Nel 2021 la Commissione Europea ha inviato agli Stati membri un </a:t>
            </a:r>
            <a:r>
              <a:rPr lang="it-IT" sz="1200" dirty="0"/>
              <a:t>Documento di orientamento sulla rigorosa tutela delle specie animali di interesse comunitario ai sensi della Direttiva Habitat, in cui sulla base della giurisprudenza della Corte di Giustizia Europea viene chiarita l’applicazione di alcuni articoli della Direttiva, tra cui anche l’art. 16 relativo alle deroghe. Ha chiarito che…</a:t>
            </a:r>
            <a:r>
              <a:rPr lang="it-IT" sz="1200" dirty="0">
                <a:solidFill>
                  <a:srgbClr val="264368"/>
                </a:solidFill>
              </a:rPr>
              <a:t>va quindi richiesta per </a:t>
            </a:r>
            <a:r>
              <a:rPr lang="it-IT" sz="1200" b="0" dirty="0">
                <a:solidFill>
                  <a:srgbClr val="264368"/>
                </a:solidFill>
              </a:rPr>
              <a:t>ogni singolo caso. Ma per quali motivi, nel caso del Lupo potrebbe valutarsi l’opportunità di utilizzare la deroga?</a:t>
            </a:r>
            <a:endParaRPr lang="it-IT" b="0" dirty="0"/>
          </a:p>
        </p:txBody>
      </p:sp>
      <p:sp>
        <p:nvSpPr>
          <p:cNvPr id="4" name="Segnaposto numero diapositiva 3">
            <a:extLst>
              <a:ext uri="{FF2B5EF4-FFF2-40B4-BE49-F238E27FC236}">
                <a16:creationId xmlns:a16="http://schemas.microsoft.com/office/drawing/2014/main" id="{FA0CAAED-5BBF-A601-297F-3264091CCB60}"/>
              </a:ext>
            </a:extLst>
          </p:cNvPr>
          <p:cNvSpPr>
            <a:spLocks noGrp="1"/>
          </p:cNvSpPr>
          <p:nvPr>
            <p:ph type="sldNum" sz="quarter" idx="5"/>
          </p:nvPr>
        </p:nvSpPr>
        <p:spPr/>
        <p:txBody>
          <a:bodyPr/>
          <a:lstStyle/>
          <a:p>
            <a:fld id="{22E4FFC1-8D30-4D4E-A7E3-2C6D7CA65538}" type="slidenum">
              <a:rPr lang="it-IT" smtClean="0"/>
              <a:t>7</a:t>
            </a:fld>
            <a:endParaRPr lang="it-IT"/>
          </a:p>
        </p:txBody>
      </p:sp>
    </p:spTree>
    <p:extLst>
      <p:ext uri="{BB962C8B-B14F-4D97-AF65-F5344CB8AC3E}">
        <p14:creationId xmlns:p14="http://schemas.microsoft.com/office/powerpoint/2010/main" val="398960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93F5-B75A-D3DE-2462-E8C617ACA09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E58EC79-9AEF-89C5-0B51-6D75F3CB2E0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A04BF2-0933-86B2-9AED-4A92D0F815E0}"/>
              </a:ext>
            </a:extLst>
          </p:cNvPr>
          <p:cNvSpPr>
            <a:spLocks noGrp="1"/>
          </p:cNvSpPr>
          <p:nvPr>
            <p:ph type="body" idx="1"/>
          </p:nvPr>
        </p:nvSpPr>
        <p:spPr/>
        <p:txBody>
          <a:bodyPr/>
          <a:lstStyle/>
          <a:p>
            <a:r>
              <a:rPr lang="it-IT" sz="1200" dirty="0">
                <a:solidFill>
                  <a:srgbClr val="264368"/>
                </a:solidFill>
              </a:rPr>
              <a:t>Nel 2021 la Commissione Europea ha inviato agli Stati membri un </a:t>
            </a:r>
            <a:r>
              <a:rPr lang="it-IT" sz="1200" dirty="0"/>
              <a:t>Documento di orientamento sulla rigorosa tutela delle specie animali di interesse comunitario ai sensi della Direttiva Habitat, in cui sulla base della giurisprudenza della Corte di Giustizia Europea viene chiarita l’applicazione di alcuni articoli della Direttiva, tra cui anche l’art. 16 relativo alle deroghe. Ha chiarito che…</a:t>
            </a:r>
            <a:r>
              <a:rPr lang="it-IT" sz="1200" dirty="0">
                <a:solidFill>
                  <a:srgbClr val="264368"/>
                </a:solidFill>
              </a:rPr>
              <a:t>va quindi richiesta per </a:t>
            </a:r>
            <a:r>
              <a:rPr lang="it-IT" sz="1200" b="0" dirty="0">
                <a:solidFill>
                  <a:srgbClr val="264368"/>
                </a:solidFill>
              </a:rPr>
              <a:t>ogni singolo caso. Ma per quali motivi, nel caso del Lupo potrebbe valutarsi l’opportunità di utilizzare la deroga?</a:t>
            </a:r>
            <a:endParaRPr lang="it-IT" b="0" dirty="0"/>
          </a:p>
        </p:txBody>
      </p:sp>
      <p:sp>
        <p:nvSpPr>
          <p:cNvPr id="4" name="Segnaposto numero diapositiva 3">
            <a:extLst>
              <a:ext uri="{FF2B5EF4-FFF2-40B4-BE49-F238E27FC236}">
                <a16:creationId xmlns:a16="http://schemas.microsoft.com/office/drawing/2014/main" id="{29E1391C-EDF9-2B2B-A54B-94168587BFC4}"/>
              </a:ext>
            </a:extLst>
          </p:cNvPr>
          <p:cNvSpPr>
            <a:spLocks noGrp="1"/>
          </p:cNvSpPr>
          <p:nvPr>
            <p:ph type="sldNum" sz="quarter" idx="5"/>
          </p:nvPr>
        </p:nvSpPr>
        <p:spPr/>
        <p:txBody>
          <a:bodyPr/>
          <a:lstStyle/>
          <a:p>
            <a:fld id="{22E4FFC1-8D30-4D4E-A7E3-2C6D7CA65538}" type="slidenum">
              <a:rPr lang="it-IT" smtClean="0"/>
              <a:t>8</a:t>
            </a:fld>
            <a:endParaRPr lang="it-IT"/>
          </a:p>
        </p:txBody>
      </p:sp>
    </p:spTree>
    <p:extLst>
      <p:ext uri="{BB962C8B-B14F-4D97-AF65-F5344CB8AC3E}">
        <p14:creationId xmlns:p14="http://schemas.microsoft.com/office/powerpoint/2010/main" val="791947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istituzionale blu">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58E61C6-9180-A0E3-ACBC-666EEEC829A8}"/>
              </a:ext>
            </a:extLst>
          </p:cNvPr>
          <p:cNvSpPr/>
          <p:nvPr userDrawn="1"/>
        </p:nvSpPr>
        <p:spPr>
          <a:xfrm>
            <a:off x="0" y="0"/>
            <a:ext cx="12192000" cy="6858000"/>
          </a:xfrm>
          <a:prstGeom prst="rect">
            <a:avLst/>
          </a:prstGeom>
          <a:solidFill>
            <a:srgbClr val="26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4368"/>
              </a:solidFill>
            </a:endParaRPr>
          </a:p>
        </p:txBody>
      </p:sp>
      <p:pic>
        <p:nvPicPr>
          <p:cNvPr id="16" name="Immagine 15">
            <a:extLst>
              <a:ext uri="{FF2B5EF4-FFF2-40B4-BE49-F238E27FC236}">
                <a16:creationId xmlns:a16="http://schemas.microsoft.com/office/drawing/2014/main" id="{D3F5602B-487B-9FE3-0E4E-9001EBF18C3A}"/>
              </a:ext>
            </a:extLst>
          </p:cNvPr>
          <p:cNvPicPr>
            <a:picLocks noChangeAspect="1"/>
          </p:cNvPicPr>
          <p:nvPr userDrawn="1"/>
        </p:nvPicPr>
        <p:blipFill>
          <a:blip r:embed="rId2"/>
          <a:stretch>
            <a:fillRect/>
          </a:stretch>
        </p:blipFill>
        <p:spPr>
          <a:xfrm>
            <a:off x="0" y="0"/>
            <a:ext cx="12192000" cy="1291061"/>
          </a:xfrm>
          <a:prstGeom prst="rect">
            <a:avLst/>
          </a:prstGeom>
        </p:spPr>
      </p:pic>
      <p:sp>
        <p:nvSpPr>
          <p:cNvPr id="2" name="Titolo 1">
            <a:extLst>
              <a:ext uri="{FF2B5EF4-FFF2-40B4-BE49-F238E27FC236}">
                <a16:creationId xmlns:a16="http://schemas.microsoft.com/office/drawing/2014/main" id="{77BF27B2-AE6C-CF69-7324-29A842DB1D9D}"/>
              </a:ext>
            </a:extLst>
          </p:cNvPr>
          <p:cNvSpPr>
            <a:spLocks noGrp="1"/>
          </p:cNvSpPr>
          <p:nvPr>
            <p:ph type="ctrTitle"/>
          </p:nvPr>
        </p:nvSpPr>
        <p:spPr>
          <a:xfrm>
            <a:off x="1371127" y="2474844"/>
            <a:ext cx="7370621" cy="1153259"/>
          </a:xfrm>
        </p:spPr>
        <p:txBody>
          <a:bodyPr lIns="0" tIns="0" rIns="0" bIns="0" anchor="t" anchorCtr="0">
            <a:normAutofit/>
          </a:bodyPr>
          <a:lstStyle>
            <a:lvl1pPr algn="l">
              <a:defRPr sz="3600" b="1">
                <a:solidFill>
                  <a:schemeClr val="bg1"/>
                </a:solidFill>
                <a:latin typeface="+mn-lt"/>
              </a:defRPr>
            </a:lvl1pPr>
          </a:lstStyle>
          <a:p>
            <a:r>
              <a:rPr lang="it-IT"/>
              <a:t>Fare clic per modificare lo stile del titolo</a:t>
            </a:r>
            <a:endParaRPr lang="it-IT" dirty="0"/>
          </a:p>
        </p:txBody>
      </p:sp>
      <p:sp>
        <p:nvSpPr>
          <p:cNvPr id="3" name="Sottotitolo 2">
            <a:extLst>
              <a:ext uri="{FF2B5EF4-FFF2-40B4-BE49-F238E27FC236}">
                <a16:creationId xmlns:a16="http://schemas.microsoft.com/office/drawing/2014/main" id="{4692B8E8-4E71-EDF6-E6C8-43C67FB69EF3}"/>
              </a:ext>
            </a:extLst>
          </p:cNvPr>
          <p:cNvSpPr>
            <a:spLocks noGrp="1"/>
          </p:cNvSpPr>
          <p:nvPr>
            <p:ph type="subTitle" idx="1"/>
          </p:nvPr>
        </p:nvSpPr>
        <p:spPr>
          <a:xfrm>
            <a:off x="1357272" y="3877202"/>
            <a:ext cx="7546708" cy="963781"/>
          </a:xfrm>
        </p:spPr>
        <p:txBody>
          <a:bodyPr lIns="0" tIns="0" rIns="0" bIns="0"/>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17" name="Segnaposto testo 16">
            <a:extLst>
              <a:ext uri="{FF2B5EF4-FFF2-40B4-BE49-F238E27FC236}">
                <a16:creationId xmlns:a16="http://schemas.microsoft.com/office/drawing/2014/main" id="{4D6B392B-E54C-6FE4-7C89-B1D4395B2640}"/>
              </a:ext>
            </a:extLst>
          </p:cNvPr>
          <p:cNvSpPr>
            <a:spLocks noGrp="1"/>
          </p:cNvSpPr>
          <p:nvPr>
            <p:ph type="body" sz="quarter" idx="10"/>
          </p:nvPr>
        </p:nvSpPr>
        <p:spPr>
          <a:xfrm>
            <a:off x="1371128" y="5229909"/>
            <a:ext cx="2843470" cy="752467"/>
          </a:xfrm>
        </p:spPr>
        <p:txBody>
          <a:bodyPr lIns="0" tIns="0" rIns="0" bIns="0">
            <a:normAutofit/>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it-IT"/>
              <a:t>Fare clic per modificare stili del testo dello schema</a:t>
            </a:r>
          </a:p>
        </p:txBody>
      </p:sp>
      <p:pic>
        <p:nvPicPr>
          <p:cNvPr id="8" name="Immagine 7" descr="Immagine che contiene testo, oggetto da esterni&#10;&#10;Descrizione generata automaticamente">
            <a:extLst>
              <a:ext uri="{FF2B5EF4-FFF2-40B4-BE49-F238E27FC236}">
                <a16:creationId xmlns:a16="http://schemas.microsoft.com/office/drawing/2014/main" id="{EE665D32-C3B4-7D17-A552-03A99AD218E6}"/>
              </a:ext>
            </a:extLst>
          </p:cNvPr>
          <p:cNvPicPr>
            <a:picLocks noChangeAspect="1"/>
          </p:cNvPicPr>
          <p:nvPr userDrawn="1"/>
        </p:nvPicPr>
        <p:blipFill>
          <a:blip r:embed="rId3"/>
          <a:stretch>
            <a:fillRect/>
          </a:stretch>
        </p:blipFill>
        <p:spPr>
          <a:xfrm>
            <a:off x="804438" y="247439"/>
            <a:ext cx="3258596" cy="796181"/>
          </a:xfrm>
          <a:prstGeom prst="rect">
            <a:avLst/>
          </a:prstGeom>
        </p:spPr>
      </p:pic>
      <p:pic>
        <p:nvPicPr>
          <p:cNvPr id="9" name="Immagine 8">
            <a:extLst>
              <a:ext uri="{FF2B5EF4-FFF2-40B4-BE49-F238E27FC236}">
                <a16:creationId xmlns:a16="http://schemas.microsoft.com/office/drawing/2014/main" id="{3F53F9FA-F46F-E4F7-4237-E893EA01866F}"/>
              </a:ext>
            </a:extLst>
          </p:cNvPr>
          <p:cNvPicPr>
            <a:picLocks noChangeAspect="1"/>
          </p:cNvPicPr>
          <p:nvPr userDrawn="1"/>
        </p:nvPicPr>
        <p:blipFill>
          <a:blip r:embed="rId4"/>
          <a:stretch>
            <a:fillRect/>
          </a:stretch>
        </p:blipFill>
        <p:spPr>
          <a:xfrm>
            <a:off x="7246496" y="3995"/>
            <a:ext cx="4945504" cy="6858000"/>
          </a:xfrm>
          <a:prstGeom prst="rect">
            <a:avLst/>
          </a:prstGeom>
        </p:spPr>
      </p:pic>
    </p:spTree>
    <p:extLst>
      <p:ext uri="{BB962C8B-B14F-4D97-AF65-F5344CB8AC3E}">
        <p14:creationId xmlns:p14="http://schemas.microsoft.com/office/powerpoint/2010/main" val="188836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istituzionale con foto">
    <p:spTree>
      <p:nvGrpSpPr>
        <p:cNvPr id="1" name=""/>
        <p:cNvGrpSpPr/>
        <p:nvPr/>
      </p:nvGrpSpPr>
      <p:grpSpPr>
        <a:xfrm>
          <a:off x="0" y="0"/>
          <a:ext cx="0" cy="0"/>
          <a:chOff x="0" y="0"/>
          <a:chExt cx="0" cy="0"/>
        </a:xfrm>
      </p:grpSpPr>
      <p:pic>
        <p:nvPicPr>
          <p:cNvPr id="9" name="Immagine 8" descr="Immagine che contiene acqua, esterni, scogliera, blu&#10;&#10;Descrizione generata automaticamente">
            <a:extLst>
              <a:ext uri="{FF2B5EF4-FFF2-40B4-BE49-F238E27FC236}">
                <a16:creationId xmlns:a16="http://schemas.microsoft.com/office/drawing/2014/main" id="{F3EDA99B-0248-6D7B-83F0-EED1746A3ACF}"/>
              </a:ext>
            </a:extLst>
          </p:cNvPr>
          <p:cNvPicPr>
            <a:picLocks noChangeAspect="1"/>
          </p:cNvPicPr>
          <p:nvPr userDrawn="1"/>
        </p:nvPicPr>
        <p:blipFill rotWithShape="1">
          <a:blip r:embed="rId2"/>
          <a:srcRect l="5820" t="20123" r="4628" b="15821"/>
          <a:stretch/>
        </p:blipFill>
        <p:spPr>
          <a:xfrm>
            <a:off x="0" y="317333"/>
            <a:ext cx="12192000" cy="6540668"/>
          </a:xfrm>
          <a:prstGeom prst="rect">
            <a:avLst/>
          </a:prstGeom>
        </p:spPr>
      </p:pic>
      <p:pic>
        <p:nvPicPr>
          <p:cNvPr id="16" name="Immagine 15">
            <a:extLst>
              <a:ext uri="{FF2B5EF4-FFF2-40B4-BE49-F238E27FC236}">
                <a16:creationId xmlns:a16="http://schemas.microsoft.com/office/drawing/2014/main" id="{D3F5602B-487B-9FE3-0E4E-9001EBF18C3A}"/>
              </a:ext>
            </a:extLst>
          </p:cNvPr>
          <p:cNvPicPr>
            <a:picLocks noChangeAspect="1"/>
          </p:cNvPicPr>
          <p:nvPr userDrawn="1"/>
        </p:nvPicPr>
        <p:blipFill>
          <a:blip r:embed="rId3"/>
          <a:stretch>
            <a:fillRect/>
          </a:stretch>
        </p:blipFill>
        <p:spPr>
          <a:xfrm>
            <a:off x="0" y="0"/>
            <a:ext cx="12192000" cy="1291061"/>
          </a:xfrm>
          <a:prstGeom prst="rect">
            <a:avLst/>
          </a:prstGeom>
        </p:spPr>
      </p:pic>
      <p:sp>
        <p:nvSpPr>
          <p:cNvPr id="10" name="Titolo 1">
            <a:extLst>
              <a:ext uri="{FF2B5EF4-FFF2-40B4-BE49-F238E27FC236}">
                <a16:creationId xmlns:a16="http://schemas.microsoft.com/office/drawing/2014/main" id="{37DF9BBC-55F5-6CA3-D2F6-CC08DE6134E4}"/>
              </a:ext>
            </a:extLst>
          </p:cNvPr>
          <p:cNvSpPr>
            <a:spLocks noGrp="1"/>
          </p:cNvSpPr>
          <p:nvPr>
            <p:ph type="ctrTitle"/>
          </p:nvPr>
        </p:nvSpPr>
        <p:spPr>
          <a:xfrm>
            <a:off x="1371127" y="2474844"/>
            <a:ext cx="7370621" cy="1153259"/>
          </a:xfrm>
        </p:spPr>
        <p:txBody>
          <a:bodyPr lIns="0" tIns="0" rIns="0" bIns="0" anchor="t" anchorCtr="0">
            <a:normAutofit/>
          </a:bodyPr>
          <a:lstStyle>
            <a:lvl1pPr algn="l">
              <a:defRPr sz="3600" b="1">
                <a:solidFill>
                  <a:schemeClr val="bg1"/>
                </a:solidFill>
                <a:latin typeface="+mn-lt"/>
              </a:defRPr>
            </a:lvl1pPr>
          </a:lstStyle>
          <a:p>
            <a:r>
              <a:rPr lang="it-IT"/>
              <a:t>Fare clic per modificare lo stile del titolo</a:t>
            </a:r>
            <a:endParaRPr lang="it-IT" dirty="0"/>
          </a:p>
        </p:txBody>
      </p:sp>
      <p:sp>
        <p:nvSpPr>
          <p:cNvPr id="11" name="Sottotitolo 2">
            <a:extLst>
              <a:ext uri="{FF2B5EF4-FFF2-40B4-BE49-F238E27FC236}">
                <a16:creationId xmlns:a16="http://schemas.microsoft.com/office/drawing/2014/main" id="{31854919-6A5D-AB6C-1064-F22BA5CC8544}"/>
              </a:ext>
            </a:extLst>
          </p:cNvPr>
          <p:cNvSpPr>
            <a:spLocks noGrp="1"/>
          </p:cNvSpPr>
          <p:nvPr>
            <p:ph type="subTitle" idx="1"/>
          </p:nvPr>
        </p:nvSpPr>
        <p:spPr>
          <a:xfrm>
            <a:off x="1357272" y="3877202"/>
            <a:ext cx="7546708" cy="963781"/>
          </a:xfrm>
        </p:spPr>
        <p:txBody>
          <a:bodyPr lIns="0" tIns="0" rIns="0" bIns="0"/>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12" name="Segnaposto testo 16">
            <a:extLst>
              <a:ext uri="{FF2B5EF4-FFF2-40B4-BE49-F238E27FC236}">
                <a16:creationId xmlns:a16="http://schemas.microsoft.com/office/drawing/2014/main" id="{046F5319-2285-0EEA-702F-878A56DF6C73}"/>
              </a:ext>
            </a:extLst>
          </p:cNvPr>
          <p:cNvSpPr>
            <a:spLocks noGrp="1"/>
          </p:cNvSpPr>
          <p:nvPr>
            <p:ph type="body" sz="quarter" idx="10"/>
          </p:nvPr>
        </p:nvSpPr>
        <p:spPr>
          <a:xfrm>
            <a:off x="1371128" y="5229909"/>
            <a:ext cx="2843470" cy="752467"/>
          </a:xfrm>
        </p:spPr>
        <p:txBody>
          <a:bodyPr lIns="0" tIns="0" rIns="0" bIns="0">
            <a:normAutofit/>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it-IT"/>
              <a:t>Fare clic per modificare stili del testo dello schema</a:t>
            </a:r>
          </a:p>
        </p:txBody>
      </p:sp>
      <p:pic>
        <p:nvPicPr>
          <p:cNvPr id="14" name="Immagine 13" descr="Immagine che contiene testo, oggetto da esterni&#10;&#10;Descrizione generata automaticamente">
            <a:extLst>
              <a:ext uri="{FF2B5EF4-FFF2-40B4-BE49-F238E27FC236}">
                <a16:creationId xmlns:a16="http://schemas.microsoft.com/office/drawing/2014/main" id="{8395B0AD-3C49-372C-794F-DF69161921D4}"/>
              </a:ext>
            </a:extLst>
          </p:cNvPr>
          <p:cNvPicPr>
            <a:picLocks noChangeAspect="1"/>
          </p:cNvPicPr>
          <p:nvPr userDrawn="1"/>
        </p:nvPicPr>
        <p:blipFill>
          <a:blip r:embed="rId4"/>
          <a:stretch>
            <a:fillRect/>
          </a:stretch>
        </p:blipFill>
        <p:spPr>
          <a:xfrm>
            <a:off x="804438" y="247439"/>
            <a:ext cx="3258596" cy="796181"/>
          </a:xfrm>
          <a:prstGeom prst="rect">
            <a:avLst/>
          </a:prstGeom>
        </p:spPr>
      </p:pic>
      <p:sp>
        <p:nvSpPr>
          <p:cNvPr id="2" name="CasellaDiTesto 1">
            <a:extLst>
              <a:ext uri="{FF2B5EF4-FFF2-40B4-BE49-F238E27FC236}">
                <a16:creationId xmlns:a16="http://schemas.microsoft.com/office/drawing/2014/main" id="{0A05A7FA-EFFC-729D-78CC-6A62BA703F2D}"/>
              </a:ext>
            </a:extLst>
          </p:cNvPr>
          <p:cNvSpPr txBox="1"/>
          <p:nvPr userDrawn="1"/>
        </p:nvSpPr>
        <p:spPr>
          <a:xfrm>
            <a:off x="7977404" y="5090082"/>
            <a:ext cx="3200400" cy="1200329"/>
          </a:xfrm>
          <a:prstGeom prst="rect">
            <a:avLst/>
          </a:prstGeom>
          <a:noFill/>
          <a:ln>
            <a:solidFill>
              <a:srgbClr val="FFFF00"/>
            </a:solidFill>
            <a:prstDash val="dash"/>
          </a:ln>
        </p:spPr>
        <p:txBody>
          <a:bodyPr wrap="square" rtlCol="0">
            <a:spAutoFit/>
          </a:bodyPr>
          <a:lstStyle/>
          <a:p>
            <a:r>
              <a:rPr lang="it-IT" b="1" dirty="0">
                <a:solidFill>
                  <a:srgbClr val="FFFF00"/>
                </a:solidFill>
              </a:rPr>
              <a:t>LA FOTO UTILIZZATA</a:t>
            </a:r>
            <a:br>
              <a:rPr lang="it-IT" b="1" dirty="0">
                <a:solidFill>
                  <a:srgbClr val="FFFF00"/>
                </a:solidFill>
              </a:rPr>
            </a:br>
            <a:r>
              <a:rPr lang="it-IT" b="1" dirty="0">
                <a:solidFill>
                  <a:srgbClr val="FFFF00"/>
                </a:solidFill>
              </a:rPr>
              <a:t>È UN FACSIMILE</a:t>
            </a:r>
          </a:p>
          <a:p>
            <a:r>
              <a:rPr lang="it-IT" b="1" dirty="0">
                <a:solidFill>
                  <a:srgbClr val="FFFF00"/>
                </a:solidFill>
              </a:rPr>
              <a:t>Deve essere sostituita con foto ad hoc</a:t>
            </a:r>
          </a:p>
        </p:txBody>
      </p:sp>
    </p:spTree>
    <p:extLst>
      <p:ext uri="{BB962C8B-B14F-4D97-AF65-F5344CB8AC3E}">
        <p14:creationId xmlns:p14="http://schemas.microsoft.com/office/powerpoint/2010/main" val="130175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ertina Fondo grafico">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C0D919EF-4618-0E2A-848F-B670726E200C}"/>
              </a:ext>
            </a:extLst>
          </p:cNvPr>
          <p:cNvPicPr>
            <a:picLocks noChangeAspect="1"/>
          </p:cNvPicPr>
          <p:nvPr userDrawn="1"/>
        </p:nvPicPr>
        <p:blipFill>
          <a:blip r:embed="rId2"/>
          <a:stretch>
            <a:fillRect/>
          </a:stretch>
        </p:blipFill>
        <p:spPr>
          <a:xfrm>
            <a:off x="0" y="11668"/>
            <a:ext cx="12192000" cy="6834663"/>
          </a:xfrm>
          <a:prstGeom prst="rect">
            <a:avLst/>
          </a:prstGeom>
        </p:spPr>
      </p:pic>
      <p:sp>
        <p:nvSpPr>
          <p:cNvPr id="10" name="Titolo 1">
            <a:extLst>
              <a:ext uri="{FF2B5EF4-FFF2-40B4-BE49-F238E27FC236}">
                <a16:creationId xmlns:a16="http://schemas.microsoft.com/office/drawing/2014/main" id="{37DF9BBC-55F5-6CA3-D2F6-CC08DE6134E4}"/>
              </a:ext>
            </a:extLst>
          </p:cNvPr>
          <p:cNvSpPr>
            <a:spLocks noGrp="1"/>
          </p:cNvSpPr>
          <p:nvPr>
            <p:ph type="ctrTitle"/>
          </p:nvPr>
        </p:nvSpPr>
        <p:spPr>
          <a:xfrm>
            <a:off x="2965990" y="2474844"/>
            <a:ext cx="5600267" cy="1153259"/>
          </a:xfrm>
        </p:spPr>
        <p:txBody>
          <a:bodyPr lIns="0" tIns="0" rIns="0" bIns="0" anchor="t" anchorCtr="0">
            <a:normAutofit/>
          </a:bodyPr>
          <a:lstStyle>
            <a:lvl1pPr algn="l">
              <a:defRPr sz="3600" b="1">
                <a:solidFill>
                  <a:schemeClr val="bg1"/>
                </a:solidFill>
                <a:latin typeface="+mn-lt"/>
              </a:defRPr>
            </a:lvl1pPr>
          </a:lstStyle>
          <a:p>
            <a:r>
              <a:rPr lang="it-IT"/>
              <a:t>Fare clic per modificare lo stile del titolo</a:t>
            </a:r>
            <a:endParaRPr lang="it-IT" dirty="0"/>
          </a:p>
        </p:txBody>
      </p:sp>
      <p:sp>
        <p:nvSpPr>
          <p:cNvPr id="11" name="Sottotitolo 2">
            <a:extLst>
              <a:ext uri="{FF2B5EF4-FFF2-40B4-BE49-F238E27FC236}">
                <a16:creationId xmlns:a16="http://schemas.microsoft.com/office/drawing/2014/main" id="{31854919-6A5D-AB6C-1064-F22BA5CC8544}"/>
              </a:ext>
            </a:extLst>
          </p:cNvPr>
          <p:cNvSpPr>
            <a:spLocks noGrp="1"/>
          </p:cNvSpPr>
          <p:nvPr>
            <p:ph type="subTitle" idx="1"/>
          </p:nvPr>
        </p:nvSpPr>
        <p:spPr>
          <a:xfrm>
            <a:off x="2994429" y="3877202"/>
            <a:ext cx="5734060" cy="963781"/>
          </a:xfrm>
        </p:spPr>
        <p:txBody>
          <a:bodyPr lIns="0" tIns="0" rIns="0" bIns="0">
            <a:normAutofit/>
          </a:bodyPr>
          <a:lstStyle>
            <a:lvl1pPr marL="0" indent="0" algn="l">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12" name="Segnaposto testo 16">
            <a:extLst>
              <a:ext uri="{FF2B5EF4-FFF2-40B4-BE49-F238E27FC236}">
                <a16:creationId xmlns:a16="http://schemas.microsoft.com/office/drawing/2014/main" id="{046F5319-2285-0EEA-702F-878A56DF6C73}"/>
              </a:ext>
            </a:extLst>
          </p:cNvPr>
          <p:cNvSpPr>
            <a:spLocks noGrp="1"/>
          </p:cNvSpPr>
          <p:nvPr>
            <p:ph type="body" sz="quarter" idx="10"/>
          </p:nvPr>
        </p:nvSpPr>
        <p:spPr>
          <a:xfrm>
            <a:off x="2994429" y="5229909"/>
            <a:ext cx="3322320" cy="752467"/>
          </a:xfrm>
        </p:spPr>
        <p:txBody>
          <a:bodyPr lIns="0" tIns="0" rIns="0" bIns="0">
            <a:normAutofit/>
          </a:bodyPr>
          <a:lstStyle>
            <a:lvl1pPr marL="0" indent="0">
              <a:buNone/>
              <a:defRPr sz="18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it-IT"/>
              <a:t>Fare clic per modificare stili del testo dello schema</a:t>
            </a:r>
          </a:p>
        </p:txBody>
      </p:sp>
      <p:pic>
        <p:nvPicPr>
          <p:cNvPr id="5" name="Elemento grafico 4">
            <a:extLst>
              <a:ext uri="{FF2B5EF4-FFF2-40B4-BE49-F238E27FC236}">
                <a16:creationId xmlns:a16="http://schemas.microsoft.com/office/drawing/2014/main" id="{8BEE2298-4659-8CD7-6577-C1C8CB6F04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66678" y="340093"/>
            <a:ext cx="3258596" cy="798247"/>
          </a:xfrm>
          <a:prstGeom prst="rect">
            <a:avLst/>
          </a:prstGeom>
        </p:spPr>
      </p:pic>
      <p:sp>
        <p:nvSpPr>
          <p:cNvPr id="8" name="CasellaDiTesto 7">
            <a:extLst>
              <a:ext uri="{FF2B5EF4-FFF2-40B4-BE49-F238E27FC236}">
                <a16:creationId xmlns:a16="http://schemas.microsoft.com/office/drawing/2014/main" id="{E084AA16-CBE8-50B9-58FF-9B118DDBED99}"/>
              </a:ext>
            </a:extLst>
          </p:cNvPr>
          <p:cNvSpPr txBox="1"/>
          <p:nvPr userDrawn="1"/>
        </p:nvSpPr>
        <p:spPr>
          <a:xfrm>
            <a:off x="-249382" y="2850078"/>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96134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16F7A-75F3-DF1E-2673-F2C53C1FB0E7}"/>
              </a:ext>
            </a:extLst>
          </p:cNvPr>
          <p:cNvSpPr>
            <a:spLocks noGrp="1"/>
          </p:cNvSpPr>
          <p:nvPr>
            <p:ph type="title"/>
          </p:nvPr>
        </p:nvSpPr>
        <p:spPr>
          <a:xfrm>
            <a:off x="838200" y="344515"/>
            <a:ext cx="10845800" cy="632402"/>
          </a:xfrm>
        </p:spPr>
        <p:txBody>
          <a:bodyPr lIns="0" tIns="0" rIns="0" bIns="0" anchor="t" anchorCtr="0">
            <a:normAutofit/>
          </a:bodyPr>
          <a:lstStyle>
            <a:lvl1pPr>
              <a:defRPr sz="3200" b="1">
                <a:solidFill>
                  <a:srgbClr val="264368"/>
                </a:solidFill>
                <a:latin typeface="+mn-lt"/>
              </a:defRPr>
            </a:lvl1p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id="{8BED34D6-D110-0464-8FCC-05B24E31479C}"/>
              </a:ext>
            </a:extLst>
          </p:cNvPr>
          <p:cNvSpPr>
            <a:spLocks noGrp="1"/>
          </p:cNvSpPr>
          <p:nvPr>
            <p:ph idx="1"/>
          </p:nvPr>
        </p:nvSpPr>
        <p:spPr>
          <a:xfrm>
            <a:off x="838200" y="1208174"/>
            <a:ext cx="10845800" cy="4441651"/>
          </a:xfrm>
        </p:spPr>
        <p:txBody>
          <a:bodyPr lIns="0" tIns="0" rIns="0" bIns="0">
            <a:noAutofit/>
          </a:bodyPr>
          <a:lstStyle>
            <a:lvl1pPr marL="0" indent="0">
              <a:buClr>
                <a:srgbClr val="CE843C"/>
              </a:buClr>
              <a:buFontTx/>
              <a:buNone/>
              <a:defRPr>
                <a:solidFill>
                  <a:srgbClr val="264368"/>
                </a:solidFill>
              </a:defRPr>
            </a:lvl1pPr>
            <a:lvl2pPr>
              <a:buClr>
                <a:srgbClr val="CE843C"/>
              </a:buClr>
              <a:defRPr>
                <a:solidFill>
                  <a:srgbClr val="264368"/>
                </a:solidFill>
              </a:defRPr>
            </a:lvl2pPr>
            <a:lvl3pPr>
              <a:buClr>
                <a:srgbClr val="CE843C"/>
              </a:buClr>
              <a:defRPr>
                <a:solidFill>
                  <a:srgbClr val="264368"/>
                </a:solidFill>
              </a:defRPr>
            </a:lvl3pPr>
            <a:lvl4pPr>
              <a:buClr>
                <a:srgbClr val="CE843C"/>
              </a:buClr>
              <a:defRPr>
                <a:solidFill>
                  <a:srgbClr val="264368"/>
                </a:solidFill>
              </a:defRPr>
            </a:lvl4pPr>
            <a:lvl5pPr>
              <a:buClr>
                <a:srgbClr val="CE843C"/>
              </a:buClr>
              <a:defRPr>
                <a:solidFill>
                  <a:srgbClr val="264368"/>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data 3">
            <a:extLst>
              <a:ext uri="{FF2B5EF4-FFF2-40B4-BE49-F238E27FC236}">
                <a16:creationId xmlns:a16="http://schemas.microsoft.com/office/drawing/2014/main" id="{6AD4A0DB-2BF6-6397-8561-6088322A7C24}"/>
              </a:ext>
            </a:extLst>
          </p:cNvPr>
          <p:cNvSpPr>
            <a:spLocks noGrp="1"/>
          </p:cNvSpPr>
          <p:nvPr>
            <p:ph type="dt" sz="half" idx="10"/>
          </p:nvPr>
        </p:nvSpPr>
        <p:spPr>
          <a:xfrm>
            <a:off x="838200" y="6356350"/>
            <a:ext cx="1397000" cy="365125"/>
          </a:xfrm>
          <a:prstGeom prst="rect">
            <a:avLst/>
          </a:prstGeom>
        </p:spPr>
        <p:txBody>
          <a:bodyPr/>
          <a:lstStyle/>
          <a:p>
            <a:fld id="{7E263F11-8A62-5C48-A45E-7EE945F7625D}" type="datetimeFigureOut">
              <a:rPr lang="it-IT" smtClean="0"/>
              <a:pPr/>
              <a:t>19/10/2024</a:t>
            </a:fld>
            <a:endParaRPr lang="it-IT"/>
          </a:p>
        </p:txBody>
      </p:sp>
      <p:sp>
        <p:nvSpPr>
          <p:cNvPr id="5" name="Segnaposto piè di pagina 4">
            <a:extLst>
              <a:ext uri="{FF2B5EF4-FFF2-40B4-BE49-F238E27FC236}">
                <a16:creationId xmlns:a16="http://schemas.microsoft.com/office/drawing/2014/main" id="{406B5DA4-1DC0-17FB-3767-D4B5172E1AFA}"/>
              </a:ext>
            </a:extLst>
          </p:cNvPr>
          <p:cNvSpPr>
            <a:spLocks noGrp="1"/>
          </p:cNvSpPr>
          <p:nvPr>
            <p:ph type="ftr" sz="quarter" idx="11"/>
          </p:nvPr>
        </p:nvSpPr>
        <p:spPr>
          <a:xfrm>
            <a:off x="2479040" y="6356350"/>
            <a:ext cx="4114800" cy="365125"/>
          </a:xfrm>
          <a:prstGeom prst="rect">
            <a:avLst/>
          </a:prstGeom>
        </p:spPr>
        <p:txBody>
          <a:bodyPr/>
          <a:lstStyle>
            <a:lvl1pPr algn="l">
              <a:defRPr/>
            </a:lvl1pPr>
          </a:lstStyle>
          <a:p>
            <a:endParaRPr lang="it-IT" dirty="0"/>
          </a:p>
        </p:txBody>
      </p:sp>
      <p:sp>
        <p:nvSpPr>
          <p:cNvPr id="6" name="Segnaposto numero diapositiva 5">
            <a:extLst>
              <a:ext uri="{FF2B5EF4-FFF2-40B4-BE49-F238E27FC236}">
                <a16:creationId xmlns:a16="http://schemas.microsoft.com/office/drawing/2014/main" id="{B14C02E3-DE47-8EA5-9E20-AC207BCD5FA4}"/>
              </a:ext>
            </a:extLst>
          </p:cNvPr>
          <p:cNvSpPr>
            <a:spLocks noGrp="1"/>
          </p:cNvSpPr>
          <p:nvPr>
            <p:ph type="sldNum" sz="quarter" idx="12"/>
          </p:nvPr>
        </p:nvSpPr>
        <p:spPr>
          <a:xfrm>
            <a:off x="6995160" y="6356350"/>
            <a:ext cx="2743200" cy="365125"/>
          </a:xfrm>
          <a:prstGeom prst="rect">
            <a:avLst/>
          </a:prstGeom>
        </p:spPr>
        <p:txBody>
          <a:bodyPr/>
          <a:lstStyle/>
          <a:p>
            <a:fld id="{81D2BC12-A084-134F-A110-B94253968681}" type="slidenum">
              <a:rPr lang="it-IT" smtClean="0"/>
              <a:pPr/>
              <a:t>‹#›</a:t>
            </a:fld>
            <a:endParaRPr lang="it-IT"/>
          </a:p>
        </p:txBody>
      </p:sp>
      <p:pic>
        <p:nvPicPr>
          <p:cNvPr id="7" name="Immagine 6" descr="Immagine che contiene testo, oggetto da esterni&#10;&#10;Descrizione generata automaticamente">
            <a:extLst>
              <a:ext uri="{FF2B5EF4-FFF2-40B4-BE49-F238E27FC236}">
                <a16:creationId xmlns:a16="http://schemas.microsoft.com/office/drawing/2014/main" id="{82F1A067-CBA7-9768-317C-E2524A762096}"/>
              </a:ext>
            </a:extLst>
          </p:cNvPr>
          <p:cNvPicPr>
            <a:picLocks noChangeAspect="1"/>
          </p:cNvPicPr>
          <p:nvPr userDrawn="1"/>
        </p:nvPicPr>
        <p:blipFill>
          <a:blip r:embed="rId2"/>
          <a:stretch>
            <a:fillRect/>
          </a:stretch>
        </p:blipFill>
        <p:spPr>
          <a:xfrm>
            <a:off x="9982200" y="6281554"/>
            <a:ext cx="1701800" cy="415805"/>
          </a:xfrm>
          <a:prstGeom prst="rect">
            <a:avLst/>
          </a:prstGeom>
        </p:spPr>
      </p:pic>
      <p:cxnSp>
        <p:nvCxnSpPr>
          <p:cNvPr id="9" name="Connettore 1 8">
            <a:extLst>
              <a:ext uri="{FF2B5EF4-FFF2-40B4-BE49-F238E27FC236}">
                <a16:creationId xmlns:a16="http://schemas.microsoft.com/office/drawing/2014/main" id="{8100C4AA-0511-1BE0-58F9-D3E89F0912F6}"/>
              </a:ext>
            </a:extLst>
          </p:cNvPr>
          <p:cNvCxnSpPr/>
          <p:nvPr userDrawn="1"/>
        </p:nvCxnSpPr>
        <p:spPr>
          <a:xfrm>
            <a:off x="0" y="6197283"/>
            <a:ext cx="12192000" cy="0"/>
          </a:xfrm>
          <a:prstGeom prst="line">
            <a:avLst/>
          </a:prstGeom>
          <a:ln w="12700">
            <a:solidFill>
              <a:srgbClr val="264368"/>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229A9EF3-8C10-67BE-9535-1AF7A68D633C}"/>
              </a:ext>
            </a:extLst>
          </p:cNvPr>
          <p:cNvPicPr>
            <a:picLocks noChangeAspect="1"/>
          </p:cNvPicPr>
          <p:nvPr userDrawn="1"/>
        </p:nvPicPr>
        <p:blipFill rotWithShape="1">
          <a:blip r:embed="rId3"/>
          <a:srcRect l="50000"/>
          <a:stretch/>
        </p:blipFill>
        <p:spPr>
          <a:xfrm>
            <a:off x="-1" y="72677"/>
            <a:ext cx="442981" cy="904240"/>
          </a:xfrm>
          <a:prstGeom prst="rect">
            <a:avLst/>
          </a:prstGeom>
        </p:spPr>
      </p:pic>
    </p:spTree>
    <p:extLst>
      <p:ext uri="{BB962C8B-B14F-4D97-AF65-F5344CB8AC3E}">
        <p14:creationId xmlns:p14="http://schemas.microsoft.com/office/powerpoint/2010/main" val="285607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e box">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16F7A-75F3-DF1E-2673-F2C53C1FB0E7}"/>
              </a:ext>
            </a:extLst>
          </p:cNvPr>
          <p:cNvSpPr>
            <a:spLocks noGrp="1"/>
          </p:cNvSpPr>
          <p:nvPr>
            <p:ph type="title"/>
          </p:nvPr>
        </p:nvSpPr>
        <p:spPr>
          <a:xfrm>
            <a:off x="838200" y="344515"/>
            <a:ext cx="10845800" cy="632402"/>
          </a:xfrm>
        </p:spPr>
        <p:txBody>
          <a:bodyPr lIns="0" tIns="0" rIns="0" bIns="0" anchor="t" anchorCtr="0">
            <a:normAutofit/>
          </a:bodyPr>
          <a:lstStyle>
            <a:lvl1pPr>
              <a:buFontTx/>
              <a:buNone/>
              <a:defRPr sz="3200" b="1">
                <a:solidFill>
                  <a:srgbClr val="264368"/>
                </a:solidFill>
                <a:latin typeface="+mn-lt"/>
              </a:defRPr>
            </a:lvl1p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id="{8BED34D6-D110-0464-8FCC-05B24E31479C}"/>
              </a:ext>
            </a:extLst>
          </p:cNvPr>
          <p:cNvSpPr>
            <a:spLocks noGrp="1"/>
          </p:cNvSpPr>
          <p:nvPr>
            <p:ph idx="1"/>
          </p:nvPr>
        </p:nvSpPr>
        <p:spPr>
          <a:xfrm>
            <a:off x="838199" y="1208174"/>
            <a:ext cx="5064761" cy="4441651"/>
          </a:xfrm>
        </p:spPr>
        <p:txBody>
          <a:bodyPr lIns="0" tIns="0" rIns="0" bIns="0">
            <a:noAutofit/>
          </a:bodyPr>
          <a:lstStyle>
            <a:lvl1pPr marL="0" indent="0">
              <a:buClr>
                <a:srgbClr val="CE843C"/>
              </a:buClr>
              <a:buFontTx/>
              <a:buNone/>
              <a:defRPr>
                <a:solidFill>
                  <a:srgbClr val="264368"/>
                </a:solidFill>
              </a:defRPr>
            </a:lvl1pPr>
            <a:lvl2pPr marL="457200" indent="0">
              <a:buClr>
                <a:srgbClr val="CE843C"/>
              </a:buClr>
              <a:buFontTx/>
              <a:buNone/>
              <a:defRPr>
                <a:solidFill>
                  <a:srgbClr val="264368"/>
                </a:solidFill>
              </a:defRPr>
            </a:lvl2pPr>
            <a:lvl3pPr marL="914400" indent="0">
              <a:buClr>
                <a:srgbClr val="CE843C"/>
              </a:buClr>
              <a:buFontTx/>
              <a:buNone/>
              <a:defRPr>
                <a:solidFill>
                  <a:srgbClr val="264368"/>
                </a:solidFill>
              </a:defRPr>
            </a:lvl3pPr>
            <a:lvl4pPr marL="1371600" indent="0">
              <a:buClr>
                <a:srgbClr val="CE843C"/>
              </a:buClr>
              <a:buFontTx/>
              <a:buNone/>
              <a:defRPr>
                <a:solidFill>
                  <a:srgbClr val="264368"/>
                </a:solidFill>
              </a:defRPr>
            </a:lvl4pPr>
            <a:lvl5pPr marL="1828800" indent="0">
              <a:buClr>
                <a:srgbClr val="CE843C"/>
              </a:buClr>
              <a:buFontTx/>
              <a:buNone/>
              <a:defRPr>
                <a:solidFill>
                  <a:srgbClr val="264368"/>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data 3">
            <a:extLst>
              <a:ext uri="{FF2B5EF4-FFF2-40B4-BE49-F238E27FC236}">
                <a16:creationId xmlns:a16="http://schemas.microsoft.com/office/drawing/2014/main" id="{6AD4A0DB-2BF6-6397-8561-6088322A7C24}"/>
              </a:ext>
            </a:extLst>
          </p:cNvPr>
          <p:cNvSpPr>
            <a:spLocks noGrp="1"/>
          </p:cNvSpPr>
          <p:nvPr>
            <p:ph type="dt" sz="half" idx="10"/>
          </p:nvPr>
        </p:nvSpPr>
        <p:spPr>
          <a:xfrm>
            <a:off x="838200" y="6356350"/>
            <a:ext cx="1397000" cy="365125"/>
          </a:xfrm>
          <a:prstGeom prst="rect">
            <a:avLst/>
          </a:prstGeom>
        </p:spPr>
        <p:txBody>
          <a:bodyPr/>
          <a:lstStyle>
            <a:lvl1pPr>
              <a:buFontTx/>
              <a:buNone/>
              <a:defRPr/>
            </a:lvl1pPr>
          </a:lstStyle>
          <a:p>
            <a:fld id="{7E263F11-8A62-5C48-A45E-7EE945F7625D}" type="datetimeFigureOut">
              <a:rPr lang="it-IT" smtClean="0"/>
              <a:pPr/>
              <a:t>19/10/2024</a:t>
            </a:fld>
            <a:endParaRPr lang="it-IT"/>
          </a:p>
        </p:txBody>
      </p:sp>
      <p:sp>
        <p:nvSpPr>
          <p:cNvPr id="5" name="Segnaposto piè di pagina 4">
            <a:extLst>
              <a:ext uri="{FF2B5EF4-FFF2-40B4-BE49-F238E27FC236}">
                <a16:creationId xmlns:a16="http://schemas.microsoft.com/office/drawing/2014/main" id="{406B5DA4-1DC0-17FB-3767-D4B5172E1AFA}"/>
              </a:ext>
            </a:extLst>
          </p:cNvPr>
          <p:cNvSpPr>
            <a:spLocks noGrp="1"/>
          </p:cNvSpPr>
          <p:nvPr>
            <p:ph type="ftr" sz="quarter" idx="11"/>
          </p:nvPr>
        </p:nvSpPr>
        <p:spPr>
          <a:xfrm>
            <a:off x="2479040" y="6356350"/>
            <a:ext cx="4114800" cy="365125"/>
          </a:xfrm>
          <a:prstGeom prst="rect">
            <a:avLst/>
          </a:prstGeom>
        </p:spPr>
        <p:txBody>
          <a:bodyPr/>
          <a:lstStyle>
            <a:lvl1pPr algn="l">
              <a:buFontTx/>
              <a:buNone/>
              <a:defRPr/>
            </a:lvl1pPr>
          </a:lstStyle>
          <a:p>
            <a:endParaRPr lang="it-IT" dirty="0"/>
          </a:p>
        </p:txBody>
      </p:sp>
      <p:sp>
        <p:nvSpPr>
          <p:cNvPr id="6" name="Segnaposto numero diapositiva 5">
            <a:extLst>
              <a:ext uri="{FF2B5EF4-FFF2-40B4-BE49-F238E27FC236}">
                <a16:creationId xmlns:a16="http://schemas.microsoft.com/office/drawing/2014/main" id="{B14C02E3-DE47-8EA5-9E20-AC207BCD5FA4}"/>
              </a:ext>
            </a:extLst>
          </p:cNvPr>
          <p:cNvSpPr>
            <a:spLocks noGrp="1"/>
          </p:cNvSpPr>
          <p:nvPr>
            <p:ph type="sldNum" sz="quarter" idx="12"/>
          </p:nvPr>
        </p:nvSpPr>
        <p:spPr>
          <a:xfrm>
            <a:off x="6995160" y="6356350"/>
            <a:ext cx="2743200" cy="365125"/>
          </a:xfrm>
          <a:prstGeom prst="rect">
            <a:avLst/>
          </a:prstGeom>
        </p:spPr>
        <p:txBody>
          <a:bodyPr/>
          <a:lstStyle>
            <a:lvl1pPr>
              <a:buFontTx/>
              <a:buNone/>
              <a:defRPr/>
            </a:lvl1pPr>
          </a:lstStyle>
          <a:p>
            <a:fld id="{81D2BC12-A084-134F-A110-B94253968681}" type="slidenum">
              <a:rPr lang="it-IT" smtClean="0"/>
              <a:pPr/>
              <a:t>‹#›</a:t>
            </a:fld>
            <a:endParaRPr lang="it-IT"/>
          </a:p>
        </p:txBody>
      </p:sp>
      <p:pic>
        <p:nvPicPr>
          <p:cNvPr id="7" name="Immagine 6" descr="Immagine che contiene testo, oggetto da esterni&#10;&#10;Descrizione generata automaticamente">
            <a:extLst>
              <a:ext uri="{FF2B5EF4-FFF2-40B4-BE49-F238E27FC236}">
                <a16:creationId xmlns:a16="http://schemas.microsoft.com/office/drawing/2014/main" id="{82F1A067-CBA7-9768-317C-E2524A762096}"/>
              </a:ext>
            </a:extLst>
          </p:cNvPr>
          <p:cNvPicPr>
            <a:picLocks noChangeAspect="1"/>
          </p:cNvPicPr>
          <p:nvPr userDrawn="1"/>
        </p:nvPicPr>
        <p:blipFill>
          <a:blip r:embed="rId2"/>
          <a:stretch>
            <a:fillRect/>
          </a:stretch>
        </p:blipFill>
        <p:spPr>
          <a:xfrm>
            <a:off x="9982200" y="6281554"/>
            <a:ext cx="1701800" cy="415805"/>
          </a:xfrm>
          <a:prstGeom prst="rect">
            <a:avLst/>
          </a:prstGeom>
        </p:spPr>
      </p:pic>
      <p:cxnSp>
        <p:nvCxnSpPr>
          <p:cNvPr id="9" name="Connettore 1 8">
            <a:extLst>
              <a:ext uri="{FF2B5EF4-FFF2-40B4-BE49-F238E27FC236}">
                <a16:creationId xmlns:a16="http://schemas.microsoft.com/office/drawing/2014/main" id="{8100C4AA-0511-1BE0-58F9-D3E89F0912F6}"/>
              </a:ext>
            </a:extLst>
          </p:cNvPr>
          <p:cNvCxnSpPr/>
          <p:nvPr userDrawn="1"/>
        </p:nvCxnSpPr>
        <p:spPr>
          <a:xfrm>
            <a:off x="0" y="6197283"/>
            <a:ext cx="12192000" cy="0"/>
          </a:xfrm>
          <a:prstGeom prst="line">
            <a:avLst/>
          </a:prstGeom>
          <a:ln w="12700">
            <a:solidFill>
              <a:srgbClr val="264368"/>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229A9EF3-8C10-67BE-9535-1AF7A68D633C}"/>
              </a:ext>
            </a:extLst>
          </p:cNvPr>
          <p:cNvPicPr>
            <a:picLocks noChangeAspect="1"/>
          </p:cNvPicPr>
          <p:nvPr userDrawn="1"/>
        </p:nvPicPr>
        <p:blipFill rotWithShape="1">
          <a:blip r:embed="rId3"/>
          <a:srcRect l="50000"/>
          <a:stretch/>
        </p:blipFill>
        <p:spPr>
          <a:xfrm>
            <a:off x="-1" y="72677"/>
            <a:ext cx="442981" cy="904240"/>
          </a:xfrm>
          <a:prstGeom prst="rect">
            <a:avLst/>
          </a:prstGeom>
        </p:spPr>
      </p:pic>
    </p:spTree>
    <p:extLst>
      <p:ext uri="{BB962C8B-B14F-4D97-AF65-F5344CB8AC3E}">
        <p14:creationId xmlns:p14="http://schemas.microsoft.com/office/powerpoint/2010/main" val="130821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contenuto 2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16F7A-75F3-DF1E-2673-F2C53C1FB0E7}"/>
              </a:ext>
            </a:extLst>
          </p:cNvPr>
          <p:cNvSpPr>
            <a:spLocks noGrp="1"/>
          </p:cNvSpPr>
          <p:nvPr>
            <p:ph type="title"/>
          </p:nvPr>
        </p:nvSpPr>
        <p:spPr>
          <a:xfrm>
            <a:off x="838200" y="344515"/>
            <a:ext cx="10845800" cy="632402"/>
          </a:xfrm>
        </p:spPr>
        <p:txBody>
          <a:bodyPr lIns="0" tIns="0" rIns="0" bIns="0" anchor="t" anchorCtr="0">
            <a:normAutofit/>
          </a:bodyPr>
          <a:lstStyle>
            <a:lvl1pPr>
              <a:buFontTx/>
              <a:buNone/>
              <a:defRPr sz="3200" b="1">
                <a:solidFill>
                  <a:srgbClr val="264368"/>
                </a:solidFill>
                <a:latin typeface="+mn-lt"/>
              </a:defRPr>
            </a:lvl1p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id="{8BED34D6-D110-0464-8FCC-05B24E31479C}"/>
              </a:ext>
            </a:extLst>
          </p:cNvPr>
          <p:cNvSpPr>
            <a:spLocks noGrp="1"/>
          </p:cNvSpPr>
          <p:nvPr>
            <p:ph idx="1"/>
          </p:nvPr>
        </p:nvSpPr>
        <p:spPr>
          <a:xfrm>
            <a:off x="838200" y="1208174"/>
            <a:ext cx="5076464" cy="4441651"/>
          </a:xfrm>
        </p:spPr>
        <p:txBody>
          <a:bodyPr lIns="0" tIns="0" rIns="0" bIns="0">
            <a:noAutofit/>
          </a:bodyPr>
          <a:lstStyle>
            <a:lvl1pPr marL="0" indent="0">
              <a:buClr>
                <a:srgbClr val="CE843C"/>
              </a:buClr>
              <a:buFontTx/>
              <a:buNone/>
              <a:defRPr sz="2400">
                <a:solidFill>
                  <a:srgbClr val="264368"/>
                </a:solidFill>
              </a:defRPr>
            </a:lvl1pPr>
            <a:lvl2pPr marL="457200" indent="0">
              <a:buClr>
                <a:srgbClr val="CE843C"/>
              </a:buClr>
              <a:buFontTx/>
              <a:buNone/>
              <a:defRPr sz="2400">
                <a:solidFill>
                  <a:srgbClr val="264368"/>
                </a:solidFill>
              </a:defRPr>
            </a:lvl2pPr>
            <a:lvl3pPr marL="914400" indent="0">
              <a:buClr>
                <a:srgbClr val="CE843C"/>
              </a:buClr>
              <a:buFontTx/>
              <a:buNone/>
              <a:defRPr sz="2400">
                <a:solidFill>
                  <a:srgbClr val="264368"/>
                </a:solidFill>
              </a:defRPr>
            </a:lvl3pPr>
            <a:lvl4pPr marL="1371600" indent="0">
              <a:buClr>
                <a:srgbClr val="CE843C"/>
              </a:buClr>
              <a:buFontTx/>
              <a:buNone/>
              <a:defRPr sz="2400">
                <a:solidFill>
                  <a:srgbClr val="264368"/>
                </a:solidFill>
              </a:defRPr>
            </a:lvl4pPr>
            <a:lvl5pPr marL="1828800" indent="0">
              <a:buClr>
                <a:srgbClr val="CE843C"/>
              </a:buClr>
              <a:buFontTx/>
              <a:buNone/>
              <a:defRPr sz="2400">
                <a:solidFill>
                  <a:srgbClr val="264368"/>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data 3">
            <a:extLst>
              <a:ext uri="{FF2B5EF4-FFF2-40B4-BE49-F238E27FC236}">
                <a16:creationId xmlns:a16="http://schemas.microsoft.com/office/drawing/2014/main" id="{6AD4A0DB-2BF6-6397-8561-6088322A7C24}"/>
              </a:ext>
            </a:extLst>
          </p:cNvPr>
          <p:cNvSpPr>
            <a:spLocks noGrp="1"/>
          </p:cNvSpPr>
          <p:nvPr>
            <p:ph type="dt" sz="half" idx="10"/>
          </p:nvPr>
        </p:nvSpPr>
        <p:spPr>
          <a:xfrm>
            <a:off x="838200" y="6356350"/>
            <a:ext cx="1397000" cy="365125"/>
          </a:xfrm>
          <a:prstGeom prst="rect">
            <a:avLst/>
          </a:prstGeom>
        </p:spPr>
        <p:txBody>
          <a:bodyPr/>
          <a:lstStyle>
            <a:lvl1pPr>
              <a:buFontTx/>
              <a:buNone/>
              <a:defRPr/>
            </a:lvl1pPr>
          </a:lstStyle>
          <a:p>
            <a:fld id="{7E263F11-8A62-5C48-A45E-7EE945F7625D}" type="datetimeFigureOut">
              <a:rPr lang="it-IT" smtClean="0"/>
              <a:pPr/>
              <a:t>19/10/2024</a:t>
            </a:fld>
            <a:endParaRPr lang="it-IT"/>
          </a:p>
        </p:txBody>
      </p:sp>
      <p:sp>
        <p:nvSpPr>
          <p:cNvPr id="5" name="Segnaposto piè di pagina 4">
            <a:extLst>
              <a:ext uri="{FF2B5EF4-FFF2-40B4-BE49-F238E27FC236}">
                <a16:creationId xmlns:a16="http://schemas.microsoft.com/office/drawing/2014/main" id="{406B5DA4-1DC0-17FB-3767-D4B5172E1AFA}"/>
              </a:ext>
            </a:extLst>
          </p:cNvPr>
          <p:cNvSpPr>
            <a:spLocks noGrp="1"/>
          </p:cNvSpPr>
          <p:nvPr>
            <p:ph type="ftr" sz="quarter" idx="11"/>
          </p:nvPr>
        </p:nvSpPr>
        <p:spPr>
          <a:xfrm>
            <a:off x="2479040" y="6356350"/>
            <a:ext cx="4114800" cy="365125"/>
          </a:xfrm>
          <a:prstGeom prst="rect">
            <a:avLst/>
          </a:prstGeom>
        </p:spPr>
        <p:txBody>
          <a:bodyPr/>
          <a:lstStyle>
            <a:lvl1pPr algn="l">
              <a:buFontTx/>
              <a:buNone/>
              <a:defRPr/>
            </a:lvl1pPr>
          </a:lstStyle>
          <a:p>
            <a:endParaRPr lang="it-IT" dirty="0"/>
          </a:p>
        </p:txBody>
      </p:sp>
      <p:sp>
        <p:nvSpPr>
          <p:cNvPr id="6" name="Segnaposto numero diapositiva 5">
            <a:extLst>
              <a:ext uri="{FF2B5EF4-FFF2-40B4-BE49-F238E27FC236}">
                <a16:creationId xmlns:a16="http://schemas.microsoft.com/office/drawing/2014/main" id="{B14C02E3-DE47-8EA5-9E20-AC207BCD5FA4}"/>
              </a:ext>
            </a:extLst>
          </p:cNvPr>
          <p:cNvSpPr>
            <a:spLocks noGrp="1"/>
          </p:cNvSpPr>
          <p:nvPr>
            <p:ph type="sldNum" sz="quarter" idx="12"/>
          </p:nvPr>
        </p:nvSpPr>
        <p:spPr>
          <a:xfrm>
            <a:off x="6995160" y="6356350"/>
            <a:ext cx="2743200" cy="365125"/>
          </a:xfrm>
          <a:prstGeom prst="rect">
            <a:avLst/>
          </a:prstGeom>
        </p:spPr>
        <p:txBody>
          <a:bodyPr/>
          <a:lstStyle>
            <a:lvl1pPr>
              <a:buFontTx/>
              <a:buNone/>
              <a:defRPr/>
            </a:lvl1pPr>
          </a:lstStyle>
          <a:p>
            <a:fld id="{81D2BC12-A084-134F-A110-B94253968681}" type="slidenum">
              <a:rPr lang="it-IT" smtClean="0"/>
              <a:pPr/>
              <a:t>‹#›</a:t>
            </a:fld>
            <a:endParaRPr lang="it-IT"/>
          </a:p>
        </p:txBody>
      </p:sp>
      <p:pic>
        <p:nvPicPr>
          <p:cNvPr id="7" name="Immagine 6" descr="Immagine che contiene testo, oggetto da esterni&#10;&#10;Descrizione generata automaticamente">
            <a:extLst>
              <a:ext uri="{FF2B5EF4-FFF2-40B4-BE49-F238E27FC236}">
                <a16:creationId xmlns:a16="http://schemas.microsoft.com/office/drawing/2014/main" id="{82F1A067-CBA7-9768-317C-E2524A762096}"/>
              </a:ext>
            </a:extLst>
          </p:cNvPr>
          <p:cNvPicPr>
            <a:picLocks noChangeAspect="1"/>
          </p:cNvPicPr>
          <p:nvPr userDrawn="1"/>
        </p:nvPicPr>
        <p:blipFill>
          <a:blip r:embed="rId2"/>
          <a:stretch>
            <a:fillRect/>
          </a:stretch>
        </p:blipFill>
        <p:spPr>
          <a:xfrm>
            <a:off x="9982200" y="6281554"/>
            <a:ext cx="1701800" cy="415805"/>
          </a:xfrm>
          <a:prstGeom prst="rect">
            <a:avLst/>
          </a:prstGeom>
        </p:spPr>
      </p:pic>
      <p:cxnSp>
        <p:nvCxnSpPr>
          <p:cNvPr id="9" name="Connettore 1 8">
            <a:extLst>
              <a:ext uri="{FF2B5EF4-FFF2-40B4-BE49-F238E27FC236}">
                <a16:creationId xmlns:a16="http://schemas.microsoft.com/office/drawing/2014/main" id="{8100C4AA-0511-1BE0-58F9-D3E89F0912F6}"/>
              </a:ext>
            </a:extLst>
          </p:cNvPr>
          <p:cNvCxnSpPr/>
          <p:nvPr userDrawn="1"/>
        </p:nvCxnSpPr>
        <p:spPr>
          <a:xfrm>
            <a:off x="0" y="6197283"/>
            <a:ext cx="12192000" cy="0"/>
          </a:xfrm>
          <a:prstGeom prst="line">
            <a:avLst/>
          </a:prstGeom>
          <a:ln w="12700">
            <a:solidFill>
              <a:srgbClr val="264368"/>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229A9EF3-8C10-67BE-9535-1AF7A68D633C}"/>
              </a:ext>
            </a:extLst>
          </p:cNvPr>
          <p:cNvPicPr>
            <a:picLocks noChangeAspect="1"/>
          </p:cNvPicPr>
          <p:nvPr userDrawn="1"/>
        </p:nvPicPr>
        <p:blipFill rotWithShape="1">
          <a:blip r:embed="rId3"/>
          <a:srcRect l="50000"/>
          <a:stretch/>
        </p:blipFill>
        <p:spPr>
          <a:xfrm>
            <a:off x="-1" y="72677"/>
            <a:ext cx="442981" cy="904240"/>
          </a:xfrm>
          <a:prstGeom prst="rect">
            <a:avLst/>
          </a:prstGeom>
        </p:spPr>
      </p:pic>
      <p:sp>
        <p:nvSpPr>
          <p:cNvPr id="14" name="Segnaposto contenuto 2">
            <a:extLst>
              <a:ext uri="{FF2B5EF4-FFF2-40B4-BE49-F238E27FC236}">
                <a16:creationId xmlns:a16="http://schemas.microsoft.com/office/drawing/2014/main" id="{D9747E04-8137-79C6-E59D-781621A1F2C4}"/>
              </a:ext>
            </a:extLst>
          </p:cNvPr>
          <p:cNvSpPr>
            <a:spLocks noGrp="1"/>
          </p:cNvSpPr>
          <p:nvPr>
            <p:ph idx="13"/>
          </p:nvPr>
        </p:nvSpPr>
        <p:spPr>
          <a:xfrm>
            <a:off x="6336175" y="1208174"/>
            <a:ext cx="5076464" cy="4441651"/>
          </a:xfrm>
        </p:spPr>
        <p:txBody>
          <a:bodyPr lIns="0" tIns="0" rIns="0" bIns="0">
            <a:noAutofit/>
          </a:bodyPr>
          <a:lstStyle>
            <a:lvl1pPr marL="0" indent="0">
              <a:buClr>
                <a:srgbClr val="CE843C"/>
              </a:buClr>
              <a:buFontTx/>
              <a:buNone/>
              <a:defRPr sz="2400">
                <a:solidFill>
                  <a:srgbClr val="264368"/>
                </a:solidFill>
              </a:defRPr>
            </a:lvl1pPr>
            <a:lvl2pPr marL="457200" indent="0">
              <a:buClr>
                <a:srgbClr val="CE843C"/>
              </a:buClr>
              <a:buFontTx/>
              <a:buNone/>
              <a:defRPr sz="2400">
                <a:solidFill>
                  <a:srgbClr val="264368"/>
                </a:solidFill>
              </a:defRPr>
            </a:lvl2pPr>
            <a:lvl3pPr marL="914400" indent="0">
              <a:buClr>
                <a:srgbClr val="CE843C"/>
              </a:buClr>
              <a:buFontTx/>
              <a:buNone/>
              <a:defRPr sz="2400">
                <a:solidFill>
                  <a:srgbClr val="264368"/>
                </a:solidFill>
              </a:defRPr>
            </a:lvl3pPr>
            <a:lvl4pPr marL="1371600" indent="0">
              <a:buClr>
                <a:srgbClr val="CE843C"/>
              </a:buClr>
              <a:buFontTx/>
              <a:buNone/>
              <a:defRPr sz="2400">
                <a:solidFill>
                  <a:srgbClr val="264368"/>
                </a:solidFill>
              </a:defRPr>
            </a:lvl4pPr>
            <a:lvl5pPr marL="1828800" indent="0">
              <a:buClr>
                <a:srgbClr val="CE843C"/>
              </a:buClr>
              <a:buFontTx/>
              <a:buNone/>
              <a:defRPr sz="2400">
                <a:solidFill>
                  <a:srgbClr val="264368"/>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276235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usura">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58E61C6-9180-A0E3-ACBC-666EEEC829A8}"/>
              </a:ext>
            </a:extLst>
          </p:cNvPr>
          <p:cNvSpPr/>
          <p:nvPr userDrawn="1"/>
        </p:nvSpPr>
        <p:spPr>
          <a:xfrm>
            <a:off x="0" y="0"/>
            <a:ext cx="12192000" cy="6858000"/>
          </a:xfrm>
          <a:prstGeom prst="rect">
            <a:avLst/>
          </a:prstGeom>
          <a:solidFill>
            <a:srgbClr val="26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264368"/>
              </a:solidFill>
            </a:endParaRPr>
          </a:p>
        </p:txBody>
      </p:sp>
      <p:pic>
        <p:nvPicPr>
          <p:cNvPr id="16" name="Immagine 15">
            <a:extLst>
              <a:ext uri="{FF2B5EF4-FFF2-40B4-BE49-F238E27FC236}">
                <a16:creationId xmlns:a16="http://schemas.microsoft.com/office/drawing/2014/main" id="{D3F5602B-487B-9FE3-0E4E-9001EBF18C3A}"/>
              </a:ext>
            </a:extLst>
          </p:cNvPr>
          <p:cNvPicPr>
            <a:picLocks noChangeAspect="1"/>
          </p:cNvPicPr>
          <p:nvPr userDrawn="1"/>
        </p:nvPicPr>
        <p:blipFill>
          <a:blip r:embed="rId2"/>
          <a:stretch>
            <a:fillRect/>
          </a:stretch>
        </p:blipFill>
        <p:spPr>
          <a:xfrm>
            <a:off x="0" y="0"/>
            <a:ext cx="12192000" cy="1291061"/>
          </a:xfrm>
          <a:prstGeom prst="rect">
            <a:avLst/>
          </a:prstGeom>
        </p:spPr>
      </p:pic>
      <p:sp>
        <p:nvSpPr>
          <p:cNvPr id="2" name="Titolo 1">
            <a:extLst>
              <a:ext uri="{FF2B5EF4-FFF2-40B4-BE49-F238E27FC236}">
                <a16:creationId xmlns:a16="http://schemas.microsoft.com/office/drawing/2014/main" id="{77BF27B2-AE6C-CF69-7324-29A842DB1D9D}"/>
              </a:ext>
            </a:extLst>
          </p:cNvPr>
          <p:cNvSpPr>
            <a:spLocks noGrp="1"/>
          </p:cNvSpPr>
          <p:nvPr>
            <p:ph type="ctrTitle" hasCustomPrompt="1"/>
          </p:nvPr>
        </p:nvSpPr>
        <p:spPr>
          <a:xfrm>
            <a:off x="1371127" y="3319796"/>
            <a:ext cx="7370621" cy="1153259"/>
          </a:xfrm>
        </p:spPr>
        <p:txBody>
          <a:bodyPr lIns="0" tIns="0" rIns="0" bIns="0" anchor="t" anchorCtr="0">
            <a:normAutofit/>
          </a:bodyPr>
          <a:lstStyle>
            <a:lvl1pPr algn="l">
              <a:defRPr sz="3600" b="1">
                <a:solidFill>
                  <a:schemeClr val="bg1"/>
                </a:solidFill>
                <a:latin typeface="+mn-lt"/>
              </a:defRPr>
            </a:lvl1pPr>
          </a:lstStyle>
          <a:p>
            <a:r>
              <a:rPr lang="it-IT" dirty="0"/>
              <a:t>Grazie</a:t>
            </a:r>
          </a:p>
        </p:txBody>
      </p:sp>
      <p:pic>
        <p:nvPicPr>
          <p:cNvPr id="8" name="Immagine 7" descr="Immagine che contiene testo, oggetto da esterni&#10;&#10;Descrizione generata automaticamente">
            <a:extLst>
              <a:ext uri="{FF2B5EF4-FFF2-40B4-BE49-F238E27FC236}">
                <a16:creationId xmlns:a16="http://schemas.microsoft.com/office/drawing/2014/main" id="{EE665D32-C3B4-7D17-A552-03A99AD218E6}"/>
              </a:ext>
            </a:extLst>
          </p:cNvPr>
          <p:cNvPicPr>
            <a:picLocks noChangeAspect="1"/>
          </p:cNvPicPr>
          <p:nvPr userDrawn="1"/>
        </p:nvPicPr>
        <p:blipFill>
          <a:blip r:embed="rId3"/>
          <a:stretch>
            <a:fillRect/>
          </a:stretch>
        </p:blipFill>
        <p:spPr>
          <a:xfrm>
            <a:off x="804438" y="247439"/>
            <a:ext cx="3258596" cy="796181"/>
          </a:xfrm>
          <a:prstGeom prst="rect">
            <a:avLst/>
          </a:prstGeom>
        </p:spPr>
      </p:pic>
      <p:sp>
        <p:nvSpPr>
          <p:cNvPr id="6" name="CasellaDiTesto 5">
            <a:extLst>
              <a:ext uri="{FF2B5EF4-FFF2-40B4-BE49-F238E27FC236}">
                <a16:creationId xmlns:a16="http://schemas.microsoft.com/office/drawing/2014/main" id="{9123C66F-4614-4F83-B589-87BB79229A73}"/>
              </a:ext>
            </a:extLst>
          </p:cNvPr>
          <p:cNvSpPr txBox="1"/>
          <p:nvPr userDrawn="1"/>
        </p:nvSpPr>
        <p:spPr>
          <a:xfrm>
            <a:off x="1371127" y="5949387"/>
            <a:ext cx="3108276" cy="276999"/>
          </a:xfrm>
          <a:prstGeom prst="rect">
            <a:avLst/>
          </a:prstGeom>
          <a:noFill/>
        </p:spPr>
        <p:txBody>
          <a:bodyPr wrap="square" lIns="0" tIns="0" rIns="0" bIns="0" rtlCol="0">
            <a:spAutoFit/>
          </a:bodyPr>
          <a:lstStyle/>
          <a:p>
            <a:r>
              <a:rPr lang="it-IT" dirty="0" err="1">
                <a:solidFill>
                  <a:schemeClr val="bg1"/>
                </a:solidFill>
              </a:rPr>
              <a:t>www.isprambiente.gov.it</a:t>
            </a:r>
            <a:r>
              <a:rPr lang="it-IT" dirty="0">
                <a:solidFill>
                  <a:schemeClr val="bg1"/>
                </a:solidFill>
              </a:rPr>
              <a:t>/</a:t>
            </a:r>
            <a:r>
              <a:rPr lang="it-IT" dirty="0" err="1">
                <a:solidFill>
                  <a:schemeClr val="bg1"/>
                </a:solidFill>
              </a:rPr>
              <a:t>it</a:t>
            </a:r>
            <a:endParaRPr lang="it-IT" dirty="0">
              <a:solidFill>
                <a:schemeClr val="bg1"/>
              </a:solidFill>
            </a:endParaRPr>
          </a:p>
        </p:txBody>
      </p:sp>
    </p:spTree>
    <p:extLst>
      <p:ext uri="{BB962C8B-B14F-4D97-AF65-F5344CB8AC3E}">
        <p14:creationId xmlns:p14="http://schemas.microsoft.com/office/powerpoint/2010/main" val="248224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D12E193-6CA7-859E-37FD-5C590BEAE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FA1581-BC43-DFF6-DC65-7B025256B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1A81DE36-885D-F4B1-827F-2CCD0FC94EA7}"/>
              </a:ext>
            </a:extLst>
          </p:cNvPr>
          <p:cNvSpPr>
            <a:spLocks noGrp="1"/>
          </p:cNvSpPr>
          <p:nvPr>
            <p:ph type="dt" sz="half" idx="2"/>
          </p:nvPr>
        </p:nvSpPr>
        <p:spPr>
          <a:xfrm>
            <a:off x="838200" y="6356350"/>
            <a:ext cx="1397000" cy="365125"/>
          </a:xfrm>
          <a:prstGeom prst="rect">
            <a:avLst/>
          </a:prstGeom>
        </p:spPr>
        <p:txBody>
          <a:bodyPr/>
          <a:lstStyle>
            <a:lvl1pPr>
              <a:buFontTx/>
              <a:buNone/>
              <a:defRPr sz="1400">
                <a:solidFill>
                  <a:srgbClr val="264368"/>
                </a:solidFill>
              </a:defRPr>
            </a:lvl1pPr>
          </a:lstStyle>
          <a:p>
            <a:fld id="{7E263F11-8A62-5C48-A45E-7EE945F7625D}" type="datetimeFigureOut">
              <a:rPr lang="it-IT" smtClean="0"/>
              <a:pPr/>
              <a:t>19/10/2024</a:t>
            </a:fld>
            <a:endParaRPr lang="it-IT"/>
          </a:p>
        </p:txBody>
      </p:sp>
      <p:sp>
        <p:nvSpPr>
          <p:cNvPr id="8" name="Segnaposto piè di pagina 4">
            <a:extLst>
              <a:ext uri="{FF2B5EF4-FFF2-40B4-BE49-F238E27FC236}">
                <a16:creationId xmlns:a16="http://schemas.microsoft.com/office/drawing/2014/main" id="{693DD1B1-38EF-EF4B-D260-9A15B768B839}"/>
              </a:ext>
            </a:extLst>
          </p:cNvPr>
          <p:cNvSpPr>
            <a:spLocks noGrp="1"/>
          </p:cNvSpPr>
          <p:nvPr>
            <p:ph type="ftr" sz="quarter" idx="3"/>
          </p:nvPr>
        </p:nvSpPr>
        <p:spPr>
          <a:xfrm>
            <a:off x="2479040" y="6356350"/>
            <a:ext cx="4114800" cy="365125"/>
          </a:xfrm>
          <a:prstGeom prst="rect">
            <a:avLst/>
          </a:prstGeom>
        </p:spPr>
        <p:txBody>
          <a:bodyPr/>
          <a:lstStyle>
            <a:lvl1pPr algn="l">
              <a:buFontTx/>
              <a:buNone/>
              <a:defRPr sz="1400">
                <a:solidFill>
                  <a:srgbClr val="264368"/>
                </a:solidFill>
              </a:defRPr>
            </a:lvl1pPr>
          </a:lstStyle>
          <a:p>
            <a:endParaRPr lang="it-IT" dirty="0"/>
          </a:p>
        </p:txBody>
      </p:sp>
      <p:sp>
        <p:nvSpPr>
          <p:cNvPr id="9" name="Segnaposto numero diapositiva 5">
            <a:extLst>
              <a:ext uri="{FF2B5EF4-FFF2-40B4-BE49-F238E27FC236}">
                <a16:creationId xmlns:a16="http://schemas.microsoft.com/office/drawing/2014/main" id="{0A0A522B-E0D0-8AD3-EA55-7607CA4DA67C}"/>
              </a:ext>
            </a:extLst>
          </p:cNvPr>
          <p:cNvSpPr>
            <a:spLocks noGrp="1"/>
          </p:cNvSpPr>
          <p:nvPr>
            <p:ph type="sldNum" sz="quarter" idx="4"/>
          </p:nvPr>
        </p:nvSpPr>
        <p:spPr>
          <a:xfrm>
            <a:off x="6995160" y="6356350"/>
            <a:ext cx="2743200" cy="365125"/>
          </a:xfrm>
          <a:prstGeom prst="rect">
            <a:avLst/>
          </a:prstGeom>
        </p:spPr>
        <p:txBody>
          <a:bodyPr/>
          <a:lstStyle>
            <a:lvl1pPr>
              <a:buFontTx/>
              <a:buNone/>
              <a:defRPr sz="1400">
                <a:solidFill>
                  <a:srgbClr val="264368"/>
                </a:solidFill>
              </a:defRPr>
            </a:lvl1pPr>
          </a:lstStyle>
          <a:p>
            <a:fld id="{81D2BC12-A084-134F-A110-B94253968681}" type="slidenum">
              <a:rPr lang="it-IT" smtClean="0"/>
              <a:pPr/>
              <a:t>‹#›</a:t>
            </a:fld>
            <a:endParaRPr lang="it-IT"/>
          </a:p>
        </p:txBody>
      </p:sp>
    </p:spTree>
    <p:extLst>
      <p:ext uri="{BB962C8B-B14F-4D97-AF65-F5344CB8AC3E}">
        <p14:creationId xmlns:p14="http://schemas.microsoft.com/office/powerpoint/2010/main" val="30152059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4" r:id="rId3"/>
    <p:sldLayoutId id="214748365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3">
            <a:extLst>
              <a:ext uri="{FF2B5EF4-FFF2-40B4-BE49-F238E27FC236}">
                <a16:creationId xmlns:a16="http://schemas.microsoft.com/office/drawing/2014/main" id="{E0C264AD-7720-D941-7E08-0EC948A94EB5}"/>
              </a:ext>
            </a:extLst>
          </p:cNvPr>
          <p:cNvSpPr txBox="1">
            <a:spLocks/>
          </p:cNvSpPr>
          <p:nvPr/>
        </p:nvSpPr>
        <p:spPr>
          <a:xfrm>
            <a:off x="1371127" y="2474845"/>
            <a:ext cx="8562013" cy="2188596"/>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r>
              <a:rPr lang="it-IT" sz="5400" dirty="0">
                <a:latin typeface="Arial" panose="020B0604020202020204" pitchFamily="34" charset="0"/>
                <a:cs typeface="Arial" panose="020B0604020202020204" pitchFamily="34" charset="0"/>
              </a:rPr>
              <a:t>Tornata la lupa: convivere con il predatore nella campagna romana</a:t>
            </a:r>
          </a:p>
        </p:txBody>
      </p:sp>
      <p:sp>
        <p:nvSpPr>
          <p:cNvPr id="16" name="CasellaDiTesto 15">
            <a:extLst>
              <a:ext uri="{FF2B5EF4-FFF2-40B4-BE49-F238E27FC236}">
                <a16:creationId xmlns:a16="http://schemas.microsoft.com/office/drawing/2014/main" id="{00C7F8F7-28FB-6166-E686-41DB93E1E399}"/>
              </a:ext>
            </a:extLst>
          </p:cNvPr>
          <p:cNvSpPr txBox="1"/>
          <p:nvPr/>
        </p:nvSpPr>
        <p:spPr>
          <a:xfrm>
            <a:off x="5536504" y="98342"/>
            <a:ext cx="4747835" cy="1200329"/>
          </a:xfrm>
          <a:prstGeom prst="rect">
            <a:avLst/>
          </a:prstGeom>
          <a:noFill/>
        </p:spPr>
        <p:txBody>
          <a:bodyPr wrap="square" rtlCol="0">
            <a:spAutoFit/>
          </a:bodyPr>
          <a:lstStyle/>
          <a:p>
            <a:r>
              <a:rPr lang="it-IT" sz="2400" dirty="0">
                <a:solidFill>
                  <a:srgbClr val="264368"/>
                </a:solidFill>
                <a:cs typeface="Arial" panose="020B0604020202020204" pitchFamily="34" charset="0"/>
              </a:rPr>
              <a:t>Deep Green: festival della Natura e della Biodiversità</a:t>
            </a:r>
          </a:p>
          <a:p>
            <a:r>
              <a:rPr lang="it-IT" sz="2400" dirty="0">
                <a:solidFill>
                  <a:srgbClr val="264368"/>
                </a:solidFill>
                <a:cs typeface="Arial" panose="020B0604020202020204" pitchFamily="34" charset="0"/>
              </a:rPr>
              <a:t>Ex Cartiera Latina, 19 ottobre 2024 </a:t>
            </a:r>
          </a:p>
        </p:txBody>
      </p:sp>
      <p:pic>
        <p:nvPicPr>
          <p:cNvPr id="5" name="Immagine 4" descr="Immagine che contiene testo, schermata, software, Pagina Web&#10;&#10;Descrizione generata automaticamente">
            <a:extLst>
              <a:ext uri="{FF2B5EF4-FFF2-40B4-BE49-F238E27FC236}">
                <a16:creationId xmlns:a16="http://schemas.microsoft.com/office/drawing/2014/main" id="{69AEDC41-DB8D-FEB2-9AE8-4E85732B5C34}"/>
              </a:ext>
            </a:extLst>
          </p:cNvPr>
          <p:cNvPicPr>
            <a:picLocks noChangeAspect="1"/>
          </p:cNvPicPr>
          <p:nvPr/>
        </p:nvPicPr>
        <p:blipFill>
          <a:blip r:embed="rId3"/>
          <a:srcRect l="60486" t="10000" r="15031" b="58333"/>
          <a:stretch/>
        </p:blipFill>
        <p:spPr>
          <a:xfrm>
            <a:off x="10675620" y="82058"/>
            <a:ext cx="1413510" cy="1142638"/>
          </a:xfrm>
          <a:prstGeom prst="rect">
            <a:avLst/>
          </a:prstGeom>
        </p:spPr>
      </p:pic>
      <p:sp>
        <p:nvSpPr>
          <p:cNvPr id="6" name="CasellaDiTesto 5">
            <a:extLst>
              <a:ext uri="{FF2B5EF4-FFF2-40B4-BE49-F238E27FC236}">
                <a16:creationId xmlns:a16="http://schemas.microsoft.com/office/drawing/2014/main" id="{4DB39C85-02C8-C126-4258-18F9AA97255B}"/>
              </a:ext>
            </a:extLst>
          </p:cNvPr>
          <p:cNvSpPr txBox="1"/>
          <p:nvPr/>
        </p:nvSpPr>
        <p:spPr>
          <a:xfrm>
            <a:off x="1485900" y="5463540"/>
            <a:ext cx="3921266" cy="830997"/>
          </a:xfrm>
          <a:prstGeom prst="rect">
            <a:avLst/>
          </a:prstGeom>
          <a:noFill/>
        </p:spPr>
        <p:txBody>
          <a:bodyPr wrap="none" rtlCol="0">
            <a:spAutoFit/>
          </a:bodyPr>
          <a:lstStyle/>
          <a:p>
            <a:r>
              <a:rPr lang="it-IT" sz="4800" i="1" dirty="0">
                <a:solidFill>
                  <a:schemeClr val="bg1"/>
                </a:solidFill>
              </a:rPr>
              <a:t>Tavola rotonda</a:t>
            </a:r>
          </a:p>
        </p:txBody>
      </p:sp>
      <p:pic>
        <p:nvPicPr>
          <p:cNvPr id="2" name="Immagine 1" descr="Immagine che contiene testo, Elementi grafici, logo, grafica&#10;&#10;Descrizione generata automaticamente">
            <a:extLst>
              <a:ext uri="{FF2B5EF4-FFF2-40B4-BE49-F238E27FC236}">
                <a16:creationId xmlns:a16="http://schemas.microsoft.com/office/drawing/2014/main" id="{EF609040-F8CB-E394-7A30-6C2375767B0F}"/>
              </a:ext>
            </a:extLst>
          </p:cNvPr>
          <p:cNvPicPr>
            <a:picLocks noChangeAspect="1"/>
          </p:cNvPicPr>
          <p:nvPr/>
        </p:nvPicPr>
        <p:blipFill>
          <a:blip r:embed="rId4"/>
          <a:srcRect t="14468"/>
          <a:stretch/>
        </p:blipFill>
        <p:spPr>
          <a:xfrm>
            <a:off x="4376600" y="82058"/>
            <a:ext cx="1030566" cy="1175288"/>
          </a:xfrm>
          <a:prstGeom prst="rect">
            <a:avLst/>
          </a:prstGeom>
        </p:spPr>
      </p:pic>
    </p:spTree>
    <p:extLst>
      <p:ext uri="{BB962C8B-B14F-4D97-AF65-F5344CB8AC3E}">
        <p14:creationId xmlns:p14="http://schemas.microsoft.com/office/powerpoint/2010/main" val="2883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06EDF81C-0E64-910F-8780-8FC00C5B9E38}"/>
              </a:ext>
            </a:extLst>
          </p:cNvPr>
          <p:cNvSpPr txBox="1"/>
          <p:nvPr/>
        </p:nvSpPr>
        <p:spPr>
          <a:xfrm>
            <a:off x="7328452" y="976917"/>
            <a:ext cx="4120282" cy="1200329"/>
          </a:xfrm>
          <a:prstGeom prst="rect">
            <a:avLst/>
          </a:prstGeom>
          <a:noFill/>
        </p:spPr>
        <p:txBody>
          <a:bodyPr wrap="square" rtlCol="0">
            <a:spAutoFit/>
          </a:bodyPr>
          <a:lstStyle/>
          <a:p>
            <a:r>
              <a:rPr lang="it-IT" sz="2400" dirty="0"/>
              <a:t>Gli animali selvatici sono uno dei tanti elementi della natura, con cui ci troviamo a convivere</a:t>
            </a:r>
          </a:p>
        </p:txBody>
      </p:sp>
      <p:sp>
        <p:nvSpPr>
          <p:cNvPr id="2" name="Titolo 1">
            <a:extLst>
              <a:ext uri="{FF2B5EF4-FFF2-40B4-BE49-F238E27FC236}">
                <a16:creationId xmlns:a16="http://schemas.microsoft.com/office/drawing/2014/main" id="{AACB4ABC-3AD6-B60E-8F79-8748054D9D64}"/>
              </a:ext>
            </a:extLst>
          </p:cNvPr>
          <p:cNvSpPr>
            <a:spLocks noGrp="1"/>
          </p:cNvSpPr>
          <p:nvPr>
            <p:ph type="title"/>
          </p:nvPr>
        </p:nvSpPr>
        <p:spPr/>
        <p:txBody>
          <a:bodyPr>
            <a:noAutofit/>
          </a:bodyPr>
          <a:lstStyle/>
          <a:p>
            <a:br>
              <a:rPr lang="it-IT" sz="2800" dirty="0"/>
            </a:br>
            <a:br>
              <a:rPr lang="it-IT" sz="2800" dirty="0"/>
            </a:br>
            <a:br>
              <a:rPr lang="it-IT" sz="2800" dirty="0"/>
            </a:br>
            <a:endParaRPr lang="it-IT" sz="2800" dirty="0"/>
          </a:p>
        </p:txBody>
      </p:sp>
      <p:sp>
        <p:nvSpPr>
          <p:cNvPr id="3" name="CasellaDiTesto 2">
            <a:extLst>
              <a:ext uri="{FF2B5EF4-FFF2-40B4-BE49-F238E27FC236}">
                <a16:creationId xmlns:a16="http://schemas.microsoft.com/office/drawing/2014/main" id="{04A2B016-C340-DE1C-86DC-31AEF3AADD26}"/>
              </a:ext>
            </a:extLst>
          </p:cNvPr>
          <p:cNvSpPr txBox="1"/>
          <p:nvPr/>
        </p:nvSpPr>
        <p:spPr>
          <a:xfrm>
            <a:off x="710337" y="6231244"/>
            <a:ext cx="9158491" cy="400110"/>
          </a:xfrm>
          <a:prstGeom prst="rect">
            <a:avLst/>
          </a:prstGeom>
          <a:noFill/>
        </p:spPr>
        <p:txBody>
          <a:bodyPr wrap="square" rtlCol="0">
            <a:spAutoFit/>
          </a:bodyPr>
          <a:lstStyle/>
          <a:p>
            <a:r>
              <a:rPr lang="it-IT" sz="2000" dirty="0">
                <a:solidFill>
                  <a:srgbClr val="264368"/>
                </a:solidFill>
                <a:cs typeface="Arial" panose="020B0604020202020204" pitchFamily="34" charset="0"/>
              </a:rPr>
              <a:t>Tornata la lupa: convivere con il predatore nella campagna romana</a:t>
            </a:r>
            <a:endParaRPr lang="it-IT" dirty="0">
              <a:solidFill>
                <a:srgbClr val="264368"/>
              </a:solidFill>
              <a:cs typeface="Arial" panose="020B0604020202020204" pitchFamily="34" charset="0"/>
            </a:endParaRPr>
          </a:p>
        </p:txBody>
      </p:sp>
      <p:pic>
        <p:nvPicPr>
          <p:cNvPr id="7" name="Segnaposto contenuto 6" descr="Immagine che contiene mappa, testo, atlante&#10;&#10;Descrizione generata automaticamente">
            <a:extLst>
              <a:ext uri="{FF2B5EF4-FFF2-40B4-BE49-F238E27FC236}">
                <a16:creationId xmlns:a16="http://schemas.microsoft.com/office/drawing/2014/main" id="{DBCFDFA2-3A61-4781-C5D5-061A98A4A973}"/>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artisticWatercolorSponge/>
                    </a14:imgEffect>
                  </a14:imgLayer>
                </a14:imgProps>
              </a:ext>
            </a:extLst>
          </a:blip>
          <a:srcRect l="9090" t="10460" r="7537" b="7447"/>
          <a:stretch/>
        </p:blipFill>
        <p:spPr>
          <a:xfrm>
            <a:off x="1005389" y="504089"/>
            <a:ext cx="5586760" cy="5621139"/>
          </a:xfrm>
          <a:effectLst>
            <a:outerShdw dist="50800" dir="5400000" algn="ctr" rotWithShape="0">
              <a:srgbClr val="000000">
                <a:alpha val="0"/>
              </a:srgbClr>
            </a:outerShdw>
            <a:softEdge rad="317500"/>
          </a:effectLst>
        </p:spPr>
      </p:pic>
      <p:sp>
        <p:nvSpPr>
          <p:cNvPr id="10" name="CasellaDiTesto 9">
            <a:extLst>
              <a:ext uri="{FF2B5EF4-FFF2-40B4-BE49-F238E27FC236}">
                <a16:creationId xmlns:a16="http://schemas.microsoft.com/office/drawing/2014/main" id="{9A143790-835D-DE3D-8145-8A4FA0F1FAA5}"/>
              </a:ext>
            </a:extLst>
          </p:cNvPr>
          <p:cNvSpPr txBox="1"/>
          <p:nvPr/>
        </p:nvSpPr>
        <p:spPr>
          <a:xfrm>
            <a:off x="7342976" y="2474696"/>
            <a:ext cx="4120282" cy="830997"/>
          </a:xfrm>
          <a:prstGeom prst="rect">
            <a:avLst/>
          </a:prstGeom>
          <a:noFill/>
        </p:spPr>
        <p:txBody>
          <a:bodyPr wrap="square" rtlCol="0">
            <a:spAutoFit/>
          </a:bodyPr>
          <a:lstStyle/>
          <a:p>
            <a:r>
              <a:rPr lang="it-IT" sz="2400" dirty="0"/>
              <a:t>Ma spesso non siamo abituati alla loro presenza</a:t>
            </a:r>
          </a:p>
        </p:txBody>
      </p:sp>
      <p:sp>
        <p:nvSpPr>
          <p:cNvPr id="11" name="CasellaDiTesto 10">
            <a:extLst>
              <a:ext uri="{FF2B5EF4-FFF2-40B4-BE49-F238E27FC236}">
                <a16:creationId xmlns:a16="http://schemas.microsoft.com/office/drawing/2014/main" id="{56A2B4AF-72C0-A8F0-3F6A-27A7DA49BCDA}"/>
              </a:ext>
            </a:extLst>
          </p:cNvPr>
          <p:cNvSpPr txBox="1"/>
          <p:nvPr/>
        </p:nvSpPr>
        <p:spPr>
          <a:xfrm>
            <a:off x="7328452" y="3523991"/>
            <a:ext cx="4120282" cy="2308324"/>
          </a:xfrm>
          <a:prstGeom prst="rect">
            <a:avLst/>
          </a:prstGeom>
          <a:noFill/>
        </p:spPr>
        <p:txBody>
          <a:bodyPr wrap="square" rtlCol="0">
            <a:spAutoFit/>
          </a:bodyPr>
          <a:lstStyle/>
          <a:p>
            <a:r>
              <a:rPr lang="it-IT" sz="2400" dirty="0"/>
              <a:t>Dal secondo dopoguerra abbiamo cominciato a proteggere la natura, le popolazioni di animali selvatici sono cresciute in dimensione e areale occupato</a:t>
            </a:r>
          </a:p>
        </p:txBody>
      </p:sp>
      <p:pic>
        <p:nvPicPr>
          <p:cNvPr id="5" name="Immagine 4" descr="Immagine che contiene testo, Elementi grafici, logo, grafica&#10;&#10;Descrizione generata automaticamente">
            <a:extLst>
              <a:ext uri="{FF2B5EF4-FFF2-40B4-BE49-F238E27FC236}">
                <a16:creationId xmlns:a16="http://schemas.microsoft.com/office/drawing/2014/main" id="{9B3124F9-BEDF-6408-77C0-DA6127715FAC}"/>
              </a:ext>
            </a:extLst>
          </p:cNvPr>
          <p:cNvPicPr>
            <a:picLocks noChangeAspect="1"/>
          </p:cNvPicPr>
          <p:nvPr/>
        </p:nvPicPr>
        <p:blipFill>
          <a:blip r:embed="rId5"/>
          <a:srcRect t="14468"/>
          <a:stretch/>
        </p:blipFill>
        <p:spPr>
          <a:xfrm>
            <a:off x="9211647" y="6231244"/>
            <a:ext cx="549579" cy="626756"/>
          </a:xfrm>
          <a:prstGeom prst="rect">
            <a:avLst/>
          </a:prstGeom>
        </p:spPr>
      </p:pic>
    </p:spTree>
    <p:extLst>
      <p:ext uri="{BB962C8B-B14F-4D97-AF65-F5344CB8AC3E}">
        <p14:creationId xmlns:p14="http://schemas.microsoft.com/office/powerpoint/2010/main" val="236112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CB4ABC-3AD6-B60E-8F79-8748054D9D64}"/>
              </a:ext>
            </a:extLst>
          </p:cNvPr>
          <p:cNvSpPr>
            <a:spLocks noGrp="1"/>
          </p:cNvSpPr>
          <p:nvPr>
            <p:ph type="title"/>
          </p:nvPr>
        </p:nvSpPr>
        <p:spPr/>
        <p:txBody>
          <a:bodyPr>
            <a:noAutofit/>
          </a:bodyPr>
          <a:lstStyle/>
          <a:p>
            <a:br>
              <a:rPr lang="it-IT" sz="2800" dirty="0"/>
            </a:br>
            <a:br>
              <a:rPr lang="it-IT" sz="2800" dirty="0"/>
            </a:br>
            <a:br>
              <a:rPr lang="it-IT" sz="2800" dirty="0"/>
            </a:br>
            <a:endParaRPr lang="it-IT" sz="2800" dirty="0"/>
          </a:p>
        </p:txBody>
      </p:sp>
      <p:sp>
        <p:nvSpPr>
          <p:cNvPr id="8" name="CasellaDiTesto 7">
            <a:extLst>
              <a:ext uri="{FF2B5EF4-FFF2-40B4-BE49-F238E27FC236}">
                <a16:creationId xmlns:a16="http://schemas.microsoft.com/office/drawing/2014/main" id="{93A47BA4-BEE3-7EC2-CBB8-726511B4ABA9}"/>
              </a:ext>
            </a:extLst>
          </p:cNvPr>
          <p:cNvSpPr txBox="1"/>
          <p:nvPr/>
        </p:nvSpPr>
        <p:spPr>
          <a:xfrm>
            <a:off x="710337" y="6231244"/>
            <a:ext cx="9158491" cy="400110"/>
          </a:xfrm>
          <a:prstGeom prst="rect">
            <a:avLst/>
          </a:prstGeom>
          <a:noFill/>
        </p:spPr>
        <p:txBody>
          <a:bodyPr wrap="square" rtlCol="0">
            <a:spAutoFit/>
          </a:bodyPr>
          <a:lstStyle/>
          <a:p>
            <a:r>
              <a:rPr lang="it-IT" sz="2000" dirty="0">
                <a:solidFill>
                  <a:srgbClr val="264368"/>
                </a:solidFill>
                <a:cs typeface="Arial" panose="020B0604020202020204" pitchFamily="34" charset="0"/>
              </a:rPr>
              <a:t>Tornata la lupa: convivere con il predatore nella campagna romana</a:t>
            </a:r>
            <a:endParaRPr lang="it-IT" dirty="0">
              <a:solidFill>
                <a:srgbClr val="264368"/>
              </a:solidFill>
              <a:cs typeface="Arial" panose="020B0604020202020204" pitchFamily="34" charset="0"/>
            </a:endParaRPr>
          </a:p>
        </p:txBody>
      </p:sp>
      <p:pic>
        <p:nvPicPr>
          <p:cNvPr id="12" name="Immagine 11">
            <a:extLst>
              <a:ext uri="{FF2B5EF4-FFF2-40B4-BE49-F238E27FC236}">
                <a16:creationId xmlns:a16="http://schemas.microsoft.com/office/drawing/2014/main" id="{738DE1D4-7E1A-3F8A-4578-A5EB9B8226A0}"/>
              </a:ext>
            </a:extLst>
          </p:cNvPr>
          <p:cNvPicPr>
            <a:picLocks noChangeAspect="1"/>
          </p:cNvPicPr>
          <p:nvPr/>
        </p:nvPicPr>
        <p:blipFill>
          <a:blip r:embed="rId3"/>
          <a:srcRect l="24275" t="26332" r="27174" b="20966"/>
          <a:stretch/>
        </p:blipFill>
        <p:spPr>
          <a:xfrm>
            <a:off x="5949288" y="84879"/>
            <a:ext cx="5327374" cy="3614321"/>
          </a:xfrm>
          <a:prstGeom prst="rect">
            <a:avLst/>
          </a:prstGeom>
        </p:spPr>
      </p:pic>
      <p:pic>
        <p:nvPicPr>
          <p:cNvPr id="14" name="Immagine 13">
            <a:extLst>
              <a:ext uri="{FF2B5EF4-FFF2-40B4-BE49-F238E27FC236}">
                <a16:creationId xmlns:a16="http://schemas.microsoft.com/office/drawing/2014/main" id="{3C5AE847-DF58-1A07-0A87-FFBA8606F8E3}"/>
              </a:ext>
            </a:extLst>
          </p:cNvPr>
          <p:cNvPicPr>
            <a:picLocks noChangeAspect="1"/>
          </p:cNvPicPr>
          <p:nvPr/>
        </p:nvPicPr>
        <p:blipFill>
          <a:blip r:embed="rId4"/>
          <a:srcRect l="8213" t="27053" r="66063" b="13817"/>
          <a:stretch/>
        </p:blipFill>
        <p:spPr>
          <a:xfrm>
            <a:off x="710337" y="226646"/>
            <a:ext cx="2822713" cy="4055166"/>
          </a:xfrm>
          <a:prstGeom prst="rect">
            <a:avLst/>
          </a:prstGeom>
        </p:spPr>
      </p:pic>
      <p:pic>
        <p:nvPicPr>
          <p:cNvPr id="16" name="Immagine 15">
            <a:extLst>
              <a:ext uri="{FF2B5EF4-FFF2-40B4-BE49-F238E27FC236}">
                <a16:creationId xmlns:a16="http://schemas.microsoft.com/office/drawing/2014/main" id="{1ACFCCF7-DC72-7BDB-DBB4-6045C7647AD4}"/>
              </a:ext>
            </a:extLst>
          </p:cNvPr>
          <p:cNvPicPr>
            <a:picLocks noChangeAspect="1"/>
          </p:cNvPicPr>
          <p:nvPr/>
        </p:nvPicPr>
        <p:blipFill>
          <a:blip r:embed="rId5"/>
          <a:srcRect l="27537" t="42705" r="28139" b="38744"/>
          <a:stretch/>
        </p:blipFill>
        <p:spPr>
          <a:xfrm>
            <a:off x="6957392" y="4741095"/>
            <a:ext cx="4863547" cy="1272209"/>
          </a:xfrm>
          <a:prstGeom prst="rect">
            <a:avLst/>
          </a:prstGeom>
        </p:spPr>
      </p:pic>
      <p:pic>
        <p:nvPicPr>
          <p:cNvPr id="21" name="Immagine 20">
            <a:extLst>
              <a:ext uri="{FF2B5EF4-FFF2-40B4-BE49-F238E27FC236}">
                <a16:creationId xmlns:a16="http://schemas.microsoft.com/office/drawing/2014/main" id="{57FAFC1D-DC3A-DDEF-9423-356F20ABEEF6}"/>
              </a:ext>
            </a:extLst>
          </p:cNvPr>
          <p:cNvPicPr>
            <a:picLocks noChangeAspect="1"/>
          </p:cNvPicPr>
          <p:nvPr/>
        </p:nvPicPr>
        <p:blipFill>
          <a:blip r:embed="rId6"/>
          <a:srcRect l="21619" t="11097" r="25725" b="8264"/>
          <a:stretch/>
        </p:blipFill>
        <p:spPr>
          <a:xfrm>
            <a:off x="3401490" y="859496"/>
            <a:ext cx="3776183" cy="3614321"/>
          </a:xfrm>
          <a:prstGeom prst="rect">
            <a:avLst/>
          </a:prstGeom>
        </p:spPr>
      </p:pic>
      <p:pic>
        <p:nvPicPr>
          <p:cNvPr id="10" name="Immagine 9">
            <a:extLst>
              <a:ext uri="{FF2B5EF4-FFF2-40B4-BE49-F238E27FC236}">
                <a16:creationId xmlns:a16="http://schemas.microsoft.com/office/drawing/2014/main" id="{48300924-06AF-4360-A583-3B3E0DD5C4AB}"/>
              </a:ext>
            </a:extLst>
          </p:cNvPr>
          <p:cNvPicPr>
            <a:picLocks noChangeAspect="1"/>
          </p:cNvPicPr>
          <p:nvPr/>
        </p:nvPicPr>
        <p:blipFill>
          <a:blip r:embed="rId7"/>
          <a:srcRect l="36353" t="18358" r="37078" b="51690"/>
          <a:stretch/>
        </p:blipFill>
        <p:spPr>
          <a:xfrm>
            <a:off x="8978347" y="2401956"/>
            <a:ext cx="2915479" cy="2054087"/>
          </a:xfrm>
          <a:prstGeom prst="rect">
            <a:avLst/>
          </a:prstGeom>
        </p:spPr>
      </p:pic>
      <p:pic>
        <p:nvPicPr>
          <p:cNvPr id="22" name="Immagine 21">
            <a:extLst>
              <a:ext uri="{FF2B5EF4-FFF2-40B4-BE49-F238E27FC236}">
                <a16:creationId xmlns:a16="http://schemas.microsoft.com/office/drawing/2014/main" id="{B2B1C6AA-8AF0-7E20-1CAA-D636261A2DF0}"/>
              </a:ext>
            </a:extLst>
          </p:cNvPr>
          <p:cNvPicPr>
            <a:picLocks noChangeAspect="1"/>
          </p:cNvPicPr>
          <p:nvPr/>
        </p:nvPicPr>
        <p:blipFill>
          <a:blip r:embed="rId8"/>
          <a:srcRect l="16136" t="18015" r="54740" b="72763"/>
          <a:stretch/>
        </p:blipFill>
        <p:spPr>
          <a:xfrm>
            <a:off x="205739" y="4129416"/>
            <a:ext cx="3195751" cy="632402"/>
          </a:xfrm>
          <a:prstGeom prst="rect">
            <a:avLst/>
          </a:prstGeom>
        </p:spPr>
      </p:pic>
      <p:pic>
        <p:nvPicPr>
          <p:cNvPr id="18" name="Immagine 17">
            <a:extLst>
              <a:ext uri="{FF2B5EF4-FFF2-40B4-BE49-F238E27FC236}">
                <a16:creationId xmlns:a16="http://schemas.microsoft.com/office/drawing/2014/main" id="{68E8F90E-C973-1F71-45FF-8ECA965BE2C4}"/>
              </a:ext>
            </a:extLst>
          </p:cNvPr>
          <p:cNvPicPr>
            <a:picLocks noChangeAspect="1"/>
          </p:cNvPicPr>
          <p:nvPr/>
        </p:nvPicPr>
        <p:blipFill>
          <a:blip r:embed="rId8"/>
          <a:srcRect l="24365" t="34676" r="25846" b="41047"/>
          <a:stretch/>
        </p:blipFill>
        <p:spPr>
          <a:xfrm>
            <a:off x="838200" y="4535141"/>
            <a:ext cx="5463252" cy="1664961"/>
          </a:xfrm>
          <a:prstGeom prst="rect">
            <a:avLst/>
          </a:prstGeom>
        </p:spPr>
      </p:pic>
      <p:pic>
        <p:nvPicPr>
          <p:cNvPr id="3" name="Immagine 2" descr="Immagine che contiene testo, Elementi grafici, logo, grafica&#10;&#10;Descrizione generata automaticamente">
            <a:extLst>
              <a:ext uri="{FF2B5EF4-FFF2-40B4-BE49-F238E27FC236}">
                <a16:creationId xmlns:a16="http://schemas.microsoft.com/office/drawing/2014/main" id="{E88328F0-13C6-EA53-B0E7-6B34ADC0DE97}"/>
              </a:ext>
            </a:extLst>
          </p:cNvPr>
          <p:cNvPicPr>
            <a:picLocks noChangeAspect="1"/>
          </p:cNvPicPr>
          <p:nvPr/>
        </p:nvPicPr>
        <p:blipFill>
          <a:blip r:embed="rId9"/>
          <a:srcRect t="14468"/>
          <a:stretch/>
        </p:blipFill>
        <p:spPr>
          <a:xfrm>
            <a:off x="9211647" y="6231244"/>
            <a:ext cx="549579" cy="626756"/>
          </a:xfrm>
          <a:prstGeom prst="rect">
            <a:avLst/>
          </a:prstGeom>
        </p:spPr>
      </p:pic>
    </p:spTree>
    <p:extLst>
      <p:ext uri="{BB962C8B-B14F-4D97-AF65-F5344CB8AC3E}">
        <p14:creationId xmlns:p14="http://schemas.microsoft.com/office/powerpoint/2010/main" val="275090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CB4ABC-3AD6-B60E-8F79-8748054D9D64}"/>
              </a:ext>
            </a:extLst>
          </p:cNvPr>
          <p:cNvSpPr>
            <a:spLocks noGrp="1"/>
          </p:cNvSpPr>
          <p:nvPr>
            <p:ph type="title"/>
          </p:nvPr>
        </p:nvSpPr>
        <p:spPr/>
        <p:txBody>
          <a:bodyPr>
            <a:noAutofit/>
          </a:bodyPr>
          <a:lstStyle/>
          <a:p>
            <a:br>
              <a:rPr lang="it-IT" sz="2800" dirty="0"/>
            </a:br>
            <a:br>
              <a:rPr lang="it-IT" sz="2800" dirty="0"/>
            </a:br>
            <a:br>
              <a:rPr lang="it-IT" sz="2800" dirty="0"/>
            </a:br>
            <a:endParaRPr lang="it-IT" sz="2800" dirty="0"/>
          </a:p>
        </p:txBody>
      </p:sp>
      <p:sp>
        <p:nvSpPr>
          <p:cNvPr id="9" name="CasellaDiTesto 8">
            <a:extLst>
              <a:ext uri="{FF2B5EF4-FFF2-40B4-BE49-F238E27FC236}">
                <a16:creationId xmlns:a16="http://schemas.microsoft.com/office/drawing/2014/main" id="{6EFB1F04-6BDF-03B5-49E3-DAAEA81AD019}"/>
              </a:ext>
            </a:extLst>
          </p:cNvPr>
          <p:cNvSpPr txBox="1"/>
          <p:nvPr/>
        </p:nvSpPr>
        <p:spPr>
          <a:xfrm>
            <a:off x="710337" y="6231244"/>
            <a:ext cx="9158491" cy="400110"/>
          </a:xfrm>
          <a:prstGeom prst="rect">
            <a:avLst/>
          </a:prstGeom>
          <a:noFill/>
        </p:spPr>
        <p:txBody>
          <a:bodyPr wrap="square" rtlCol="0">
            <a:spAutoFit/>
          </a:bodyPr>
          <a:lstStyle/>
          <a:p>
            <a:r>
              <a:rPr lang="it-IT" sz="2000" dirty="0">
                <a:solidFill>
                  <a:srgbClr val="264368"/>
                </a:solidFill>
                <a:cs typeface="Arial" panose="020B0604020202020204" pitchFamily="34" charset="0"/>
              </a:rPr>
              <a:t>Tornata la lupa: convivere con il predatore nella campagna romana</a:t>
            </a:r>
            <a:endParaRPr lang="it-IT" dirty="0">
              <a:solidFill>
                <a:srgbClr val="264368"/>
              </a:solidFill>
              <a:cs typeface="Arial" panose="020B0604020202020204" pitchFamily="34" charset="0"/>
            </a:endParaRPr>
          </a:p>
        </p:txBody>
      </p:sp>
      <p:pic>
        <p:nvPicPr>
          <p:cNvPr id="11" name="Immagine 10">
            <a:extLst>
              <a:ext uri="{FF2B5EF4-FFF2-40B4-BE49-F238E27FC236}">
                <a16:creationId xmlns:a16="http://schemas.microsoft.com/office/drawing/2014/main" id="{3765D51C-7BCE-F057-C418-DB10F4D395CF}"/>
              </a:ext>
            </a:extLst>
          </p:cNvPr>
          <p:cNvPicPr>
            <a:picLocks noChangeAspect="1"/>
          </p:cNvPicPr>
          <p:nvPr/>
        </p:nvPicPr>
        <p:blipFill>
          <a:blip r:embed="rId3"/>
          <a:srcRect l="18428" t="22602" r="39194" b="37561"/>
          <a:stretch/>
        </p:blipFill>
        <p:spPr>
          <a:xfrm>
            <a:off x="710337" y="648915"/>
            <a:ext cx="3794756" cy="2229533"/>
          </a:xfrm>
          <a:prstGeom prst="rect">
            <a:avLst/>
          </a:prstGeom>
        </p:spPr>
      </p:pic>
      <p:pic>
        <p:nvPicPr>
          <p:cNvPr id="13" name="Immagine 12">
            <a:extLst>
              <a:ext uri="{FF2B5EF4-FFF2-40B4-BE49-F238E27FC236}">
                <a16:creationId xmlns:a16="http://schemas.microsoft.com/office/drawing/2014/main" id="{578FD9EA-1BD3-ED85-0C91-5E9145281CB5}"/>
              </a:ext>
            </a:extLst>
          </p:cNvPr>
          <p:cNvPicPr>
            <a:picLocks noChangeAspect="1"/>
          </p:cNvPicPr>
          <p:nvPr/>
        </p:nvPicPr>
        <p:blipFill>
          <a:blip r:embed="rId4"/>
          <a:srcRect l="19444" t="33821" r="35840" b="18374"/>
          <a:stretch/>
        </p:blipFill>
        <p:spPr>
          <a:xfrm>
            <a:off x="7377677" y="2972382"/>
            <a:ext cx="4062761" cy="2714662"/>
          </a:xfrm>
          <a:prstGeom prst="rect">
            <a:avLst/>
          </a:prstGeom>
        </p:spPr>
      </p:pic>
      <p:sp>
        <p:nvSpPr>
          <p:cNvPr id="14" name="CasellaDiTesto 13">
            <a:extLst>
              <a:ext uri="{FF2B5EF4-FFF2-40B4-BE49-F238E27FC236}">
                <a16:creationId xmlns:a16="http://schemas.microsoft.com/office/drawing/2014/main" id="{280D325A-CDAA-90EB-3708-CCBD443C76B0}"/>
              </a:ext>
            </a:extLst>
          </p:cNvPr>
          <p:cNvSpPr txBox="1"/>
          <p:nvPr/>
        </p:nvSpPr>
        <p:spPr>
          <a:xfrm>
            <a:off x="5187814" y="797962"/>
            <a:ext cx="5813464" cy="1815882"/>
          </a:xfrm>
          <a:prstGeom prst="rect">
            <a:avLst/>
          </a:prstGeom>
          <a:noFill/>
        </p:spPr>
        <p:txBody>
          <a:bodyPr wrap="square" rtlCol="0">
            <a:spAutoFit/>
          </a:bodyPr>
          <a:lstStyle/>
          <a:p>
            <a:r>
              <a:rPr lang="it-IT" sz="2800" dirty="0"/>
              <a:t>Strumenti, pratiche, abitudini che facilitino la convivenza</a:t>
            </a:r>
          </a:p>
          <a:p>
            <a:endParaRPr lang="it-IT" sz="2800" dirty="0"/>
          </a:p>
          <a:p>
            <a:r>
              <a:rPr lang="it-IT" sz="2800" dirty="0"/>
              <a:t>Ad ognuno il proprio spazio (?)</a:t>
            </a:r>
          </a:p>
        </p:txBody>
      </p:sp>
      <p:sp>
        <p:nvSpPr>
          <p:cNvPr id="15" name="CasellaDiTesto 14">
            <a:extLst>
              <a:ext uri="{FF2B5EF4-FFF2-40B4-BE49-F238E27FC236}">
                <a16:creationId xmlns:a16="http://schemas.microsoft.com/office/drawing/2014/main" id="{BFA7FA68-04E5-32D4-2D24-A3CACEC1FC1B}"/>
              </a:ext>
            </a:extLst>
          </p:cNvPr>
          <p:cNvSpPr txBox="1"/>
          <p:nvPr/>
        </p:nvSpPr>
        <p:spPr>
          <a:xfrm>
            <a:off x="837290" y="3994152"/>
            <a:ext cx="6732270" cy="1200329"/>
          </a:xfrm>
          <a:prstGeom prst="rect">
            <a:avLst/>
          </a:prstGeom>
          <a:noFill/>
        </p:spPr>
        <p:txBody>
          <a:bodyPr wrap="square" rtlCol="0">
            <a:spAutoFit/>
          </a:bodyPr>
          <a:lstStyle/>
          <a:p>
            <a:r>
              <a:rPr lang="it-IT" sz="3600" dirty="0"/>
              <a:t>Il quadro normativo individua strumenti e definisce vincoli</a:t>
            </a:r>
          </a:p>
        </p:txBody>
      </p:sp>
      <p:pic>
        <p:nvPicPr>
          <p:cNvPr id="3" name="Immagine 2" descr="Immagine che contiene testo, Elementi grafici, logo, grafica&#10;&#10;Descrizione generata automaticamente">
            <a:extLst>
              <a:ext uri="{FF2B5EF4-FFF2-40B4-BE49-F238E27FC236}">
                <a16:creationId xmlns:a16="http://schemas.microsoft.com/office/drawing/2014/main" id="{DB1AF3F2-EB36-7BFB-21D0-31A6822B1095}"/>
              </a:ext>
            </a:extLst>
          </p:cNvPr>
          <p:cNvPicPr>
            <a:picLocks noChangeAspect="1"/>
          </p:cNvPicPr>
          <p:nvPr/>
        </p:nvPicPr>
        <p:blipFill>
          <a:blip r:embed="rId5"/>
          <a:srcRect t="14468"/>
          <a:stretch/>
        </p:blipFill>
        <p:spPr>
          <a:xfrm>
            <a:off x="9211647" y="6231244"/>
            <a:ext cx="549579" cy="626756"/>
          </a:xfrm>
          <a:prstGeom prst="rect">
            <a:avLst/>
          </a:prstGeom>
        </p:spPr>
      </p:pic>
    </p:spTree>
    <p:extLst>
      <p:ext uri="{BB962C8B-B14F-4D97-AF65-F5344CB8AC3E}">
        <p14:creationId xmlns:p14="http://schemas.microsoft.com/office/powerpoint/2010/main" val="411286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DBA2F-682B-286B-62AA-C81EDB7AD31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FC570C-82CE-084B-F5B9-C0FA3CEAA8BB}"/>
              </a:ext>
            </a:extLst>
          </p:cNvPr>
          <p:cNvSpPr>
            <a:spLocks noGrp="1"/>
          </p:cNvSpPr>
          <p:nvPr>
            <p:ph type="title"/>
          </p:nvPr>
        </p:nvSpPr>
        <p:spPr/>
        <p:txBody>
          <a:bodyPr>
            <a:noAutofit/>
          </a:bodyPr>
          <a:lstStyle/>
          <a:p>
            <a:br>
              <a:rPr lang="it-IT" sz="2800" dirty="0"/>
            </a:br>
            <a:br>
              <a:rPr lang="it-IT" sz="2800" dirty="0"/>
            </a:br>
            <a:br>
              <a:rPr lang="it-IT" sz="2800" dirty="0"/>
            </a:br>
            <a:endParaRPr lang="it-IT" sz="2800" dirty="0"/>
          </a:p>
        </p:txBody>
      </p:sp>
      <p:sp>
        <p:nvSpPr>
          <p:cNvPr id="9" name="CasellaDiTesto 8">
            <a:extLst>
              <a:ext uri="{FF2B5EF4-FFF2-40B4-BE49-F238E27FC236}">
                <a16:creationId xmlns:a16="http://schemas.microsoft.com/office/drawing/2014/main" id="{ADFB9D46-74AD-AA0F-1929-052EAA16DE3D}"/>
              </a:ext>
            </a:extLst>
          </p:cNvPr>
          <p:cNvSpPr txBox="1"/>
          <p:nvPr/>
        </p:nvSpPr>
        <p:spPr>
          <a:xfrm>
            <a:off x="710337" y="6231244"/>
            <a:ext cx="9158491" cy="400110"/>
          </a:xfrm>
          <a:prstGeom prst="rect">
            <a:avLst/>
          </a:prstGeom>
          <a:noFill/>
        </p:spPr>
        <p:txBody>
          <a:bodyPr wrap="square" rtlCol="0">
            <a:spAutoFit/>
          </a:bodyPr>
          <a:lstStyle/>
          <a:p>
            <a:r>
              <a:rPr lang="it-IT" sz="2000" dirty="0">
                <a:solidFill>
                  <a:srgbClr val="264368"/>
                </a:solidFill>
                <a:cs typeface="Arial" panose="020B0604020202020204" pitchFamily="34" charset="0"/>
              </a:rPr>
              <a:t>Tornata la lupa: convivere con il predatore nella campagna romana</a:t>
            </a:r>
            <a:endParaRPr lang="it-IT" dirty="0">
              <a:solidFill>
                <a:srgbClr val="264368"/>
              </a:solidFill>
              <a:cs typeface="Arial" panose="020B0604020202020204" pitchFamily="34" charset="0"/>
            </a:endParaRPr>
          </a:p>
        </p:txBody>
      </p:sp>
      <p:sp>
        <p:nvSpPr>
          <p:cNvPr id="3" name="CasellaDiTesto 2">
            <a:extLst>
              <a:ext uri="{FF2B5EF4-FFF2-40B4-BE49-F238E27FC236}">
                <a16:creationId xmlns:a16="http://schemas.microsoft.com/office/drawing/2014/main" id="{2C02B880-CA70-C2AE-BC7F-50FBCE4E2D38}"/>
              </a:ext>
            </a:extLst>
          </p:cNvPr>
          <p:cNvSpPr txBox="1"/>
          <p:nvPr/>
        </p:nvSpPr>
        <p:spPr>
          <a:xfrm>
            <a:off x="3081067" y="1167481"/>
            <a:ext cx="7966837" cy="1200329"/>
          </a:xfrm>
          <a:prstGeom prst="rect">
            <a:avLst/>
          </a:prstGeom>
          <a:noFill/>
        </p:spPr>
        <p:txBody>
          <a:bodyPr wrap="square" rtlCol="0">
            <a:spAutoFit/>
          </a:bodyPr>
          <a:lstStyle/>
          <a:p>
            <a:r>
              <a:rPr lang="it-IT" sz="2400" dirty="0"/>
              <a:t>Direttiva Habitat recepita in Italia con il DPR 357/1997</a:t>
            </a:r>
          </a:p>
          <a:p>
            <a:r>
              <a:rPr lang="it-IT" sz="2400" b="1" dirty="0"/>
              <a:t>Conservazione</a:t>
            </a:r>
            <a:r>
              <a:rPr lang="it-IT" sz="2400" dirty="0"/>
              <a:t> degli habitat naturali e seminaturali, nonché della flora e della </a:t>
            </a:r>
            <a:r>
              <a:rPr lang="it-IT" sz="2400" b="1" dirty="0"/>
              <a:t>fauna selvatiche</a:t>
            </a:r>
          </a:p>
        </p:txBody>
      </p:sp>
      <p:sp>
        <p:nvSpPr>
          <p:cNvPr id="4" name="CasellaDiTesto 3">
            <a:extLst>
              <a:ext uri="{FF2B5EF4-FFF2-40B4-BE49-F238E27FC236}">
                <a16:creationId xmlns:a16="http://schemas.microsoft.com/office/drawing/2014/main" id="{BDF251F9-5193-E158-8E73-EDE9FB8BA1F9}"/>
              </a:ext>
            </a:extLst>
          </p:cNvPr>
          <p:cNvSpPr txBox="1"/>
          <p:nvPr/>
        </p:nvSpPr>
        <p:spPr>
          <a:xfrm>
            <a:off x="2851737" y="2942890"/>
            <a:ext cx="9158491" cy="3046988"/>
          </a:xfrm>
          <a:prstGeom prst="rect">
            <a:avLst/>
          </a:prstGeom>
          <a:noFill/>
        </p:spPr>
        <p:txBody>
          <a:bodyPr wrap="square" rtlCol="0">
            <a:spAutoFit/>
          </a:bodyPr>
          <a:lstStyle/>
          <a:p>
            <a:r>
              <a:rPr lang="it-IT" sz="2400" dirty="0"/>
              <a:t>Legge 157/1992 </a:t>
            </a:r>
          </a:p>
          <a:p>
            <a:r>
              <a:rPr lang="it-IT" sz="2400" dirty="0"/>
              <a:t>Norme per la </a:t>
            </a:r>
            <a:r>
              <a:rPr lang="it-IT" sz="2400" b="1" dirty="0"/>
              <a:t>protezione della fauna selvatica omeoterma </a:t>
            </a:r>
            <a:r>
              <a:rPr lang="it-IT" sz="2400" dirty="0"/>
              <a:t>e per il prelievo venatorio</a:t>
            </a:r>
          </a:p>
          <a:p>
            <a:endParaRPr lang="it-IT" sz="2400" dirty="0"/>
          </a:p>
          <a:p>
            <a:r>
              <a:rPr lang="it-IT" sz="2400" dirty="0"/>
              <a:t>Legge 394/1991 Aree protette nazionali</a:t>
            </a:r>
          </a:p>
          <a:p>
            <a:endParaRPr lang="it-IT" sz="2400" dirty="0"/>
          </a:p>
          <a:p>
            <a:r>
              <a:rPr lang="it-IT" sz="2400" dirty="0"/>
              <a:t>Leggi regionali di istituzione delle Arre protette regionali</a:t>
            </a:r>
          </a:p>
          <a:p>
            <a:r>
              <a:rPr lang="it-IT" sz="2400" dirty="0"/>
              <a:t>Regolamenti per l’indennizzo dei danni e gli incentivi per la prevenzione</a:t>
            </a:r>
          </a:p>
        </p:txBody>
      </p:sp>
      <p:pic>
        <p:nvPicPr>
          <p:cNvPr id="6" name="Immagine 5" descr="Immagine che contiene bandiera, simbolo, Rettangolo&#10;&#10;Descrizione generata automaticamente">
            <a:extLst>
              <a:ext uri="{FF2B5EF4-FFF2-40B4-BE49-F238E27FC236}">
                <a16:creationId xmlns:a16="http://schemas.microsoft.com/office/drawing/2014/main" id="{FC1CF82C-98F5-B510-EF2E-436D29EA12BB}"/>
              </a:ext>
            </a:extLst>
          </p:cNvPr>
          <p:cNvPicPr>
            <a:picLocks noChangeAspect="1"/>
          </p:cNvPicPr>
          <p:nvPr/>
        </p:nvPicPr>
        <p:blipFill>
          <a:blip r:embed="rId3"/>
          <a:srcRect l="5392" t="20192" r="5632" b="20912"/>
          <a:stretch/>
        </p:blipFill>
        <p:spPr>
          <a:xfrm>
            <a:off x="796926" y="1053094"/>
            <a:ext cx="1986145" cy="1314716"/>
          </a:xfrm>
          <a:prstGeom prst="rect">
            <a:avLst/>
          </a:prstGeom>
        </p:spPr>
      </p:pic>
      <p:pic>
        <p:nvPicPr>
          <p:cNvPr id="8" name="Immagine 7" descr="Immagine che contiene logo, simbolo, bandiera&#10;&#10;Descrizione generata automaticamente">
            <a:extLst>
              <a:ext uri="{FF2B5EF4-FFF2-40B4-BE49-F238E27FC236}">
                <a16:creationId xmlns:a16="http://schemas.microsoft.com/office/drawing/2014/main" id="{CAA954A7-7D70-6BD5-41EA-1CB402B174DE}"/>
              </a:ext>
            </a:extLst>
          </p:cNvPr>
          <p:cNvPicPr>
            <a:picLocks noChangeAspect="1"/>
          </p:cNvPicPr>
          <p:nvPr/>
        </p:nvPicPr>
        <p:blipFill>
          <a:blip r:embed="rId4"/>
          <a:srcRect l="18175" t="11369" r="18242" b="11740"/>
          <a:stretch/>
        </p:blipFill>
        <p:spPr>
          <a:xfrm>
            <a:off x="796926" y="2977696"/>
            <a:ext cx="1797391" cy="1446568"/>
          </a:xfrm>
          <a:prstGeom prst="rect">
            <a:avLst/>
          </a:prstGeom>
        </p:spPr>
      </p:pic>
      <p:pic>
        <p:nvPicPr>
          <p:cNvPr id="5" name="Immagine 4" descr="Immagine che contiene testo, Elementi grafici, logo, grafica&#10;&#10;Descrizione generata automaticamente">
            <a:extLst>
              <a:ext uri="{FF2B5EF4-FFF2-40B4-BE49-F238E27FC236}">
                <a16:creationId xmlns:a16="http://schemas.microsoft.com/office/drawing/2014/main" id="{EA659ACA-E6C3-2E3F-C932-7B8C8D348429}"/>
              </a:ext>
            </a:extLst>
          </p:cNvPr>
          <p:cNvPicPr>
            <a:picLocks noChangeAspect="1"/>
          </p:cNvPicPr>
          <p:nvPr/>
        </p:nvPicPr>
        <p:blipFill>
          <a:blip r:embed="rId5"/>
          <a:srcRect t="14468"/>
          <a:stretch/>
        </p:blipFill>
        <p:spPr>
          <a:xfrm>
            <a:off x="9211647" y="6231244"/>
            <a:ext cx="549579" cy="626756"/>
          </a:xfrm>
          <a:prstGeom prst="rect">
            <a:avLst/>
          </a:prstGeom>
        </p:spPr>
      </p:pic>
    </p:spTree>
    <p:extLst>
      <p:ext uri="{BB962C8B-B14F-4D97-AF65-F5344CB8AC3E}">
        <p14:creationId xmlns:p14="http://schemas.microsoft.com/office/powerpoint/2010/main" val="393235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4A0F4-B320-3B87-C3DA-86E87F82AF8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363973B-99FC-A242-A5CD-1830986C58E6}"/>
              </a:ext>
            </a:extLst>
          </p:cNvPr>
          <p:cNvSpPr>
            <a:spLocks noGrp="1"/>
          </p:cNvSpPr>
          <p:nvPr>
            <p:ph type="title"/>
          </p:nvPr>
        </p:nvSpPr>
        <p:spPr/>
        <p:txBody>
          <a:bodyPr>
            <a:noAutofit/>
          </a:bodyPr>
          <a:lstStyle/>
          <a:p>
            <a:r>
              <a:rPr lang="it-IT" sz="2800" dirty="0"/>
              <a:t>Direttiva Habitat – DPR 357/1997 - LUPO</a:t>
            </a:r>
            <a:br>
              <a:rPr lang="it-IT" sz="2800" dirty="0"/>
            </a:br>
            <a:br>
              <a:rPr lang="it-IT" sz="2800" dirty="0"/>
            </a:br>
            <a:endParaRPr lang="it-IT" sz="2800" dirty="0"/>
          </a:p>
        </p:txBody>
      </p:sp>
      <p:sp>
        <p:nvSpPr>
          <p:cNvPr id="9" name="CasellaDiTesto 8">
            <a:extLst>
              <a:ext uri="{FF2B5EF4-FFF2-40B4-BE49-F238E27FC236}">
                <a16:creationId xmlns:a16="http://schemas.microsoft.com/office/drawing/2014/main" id="{0107C95F-5C44-8FFE-0896-D3A87F63E176}"/>
              </a:ext>
            </a:extLst>
          </p:cNvPr>
          <p:cNvSpPr txBox="1"/>
          <p:nvPr/>
        </p:nvSpPr>
        <p:spPr>
          <a:xfrm>
            <a:off x="710337" y="6231244"/>
            <a:ext cx="9158491" cy="400110"/>
          </a:xfrm>
          <a:prstGeom prst="rect">
            <a:avLst/>
          </a:prstGeom>
          <a:noFill/>
        </p:spPr>
        <p:txBody>
          <a:bodyPr wrap="square" rtlCol="0">
            <a:spAutoFit/>
          </a:bodyPr>
          <a:lstStyle/>
          <a:p>
            <a:r>
              <a:rPr lang="it-IT" sz="2000" dirty="0">
                <a:solidFill>
                  <a:srgbClr val="264368"/>
                </a:solidFill>
                <a:cs typeface="Arial" panose="020B0604020202020204" pitchFamily="34" charset="0"/>
              </a:rPr>
              <a:t>Tornata la lupa: convivere con il predatore nella campagna romana</a:t>
            </a:r>
            <a:endParaRPr lang="it-IT" dirty="0">
              <a:solidFill>
                <a:srgbClr val="264368"/>
              </a:solidFill>
              <a:cs typeface="Arial" panose="020B0604020202020204" pitchFamily="34" charset="0"/>
            </a:endParaRPr>
          </a:p>
        </p:txBody>
      </p:sp>
      <p:pic>
        <p:nvPicPr>
          <p:cNvPr id="6" name="Immagine 5" descr="Immagine che contiene bandiera, simbolo, Rettangolo&#10;&#10;Descrizione generata automaticamente">
            <a:extLst>
              <a:ext uri="{FF2B5EF4-FFF2-40B4-BE49-F238E27FC236}">
                <a16:creationId xmlns:a16="http://schemas.microsoft.com/office/drawing/2014/main" id="{E97F3B67-F57E-A943-8B48-3F8234D52DD2}"/>
              </a:ext>
            </a:extLst>
          </p:cNvPr>
          <p:cNvPicPr>
            <a:picLocks noChangeAspect="1"/>
          </p:cNvPicPr>
          <p:nvPr/>
        </p:nvPicPr>
        <p:blipFill>
          <a:blip r:embed="rId3"/>
          <a:srcRect l="5392" t="20192" r="5632" b="20912"/>
          <a:stretch/>
        </p:blipFill>
        <p:spPr>
          <a:xfrm>
            <a:off x="838200" y="1469181"/>
            <a:ext cx="1986145" cy="1314716"/>
          </a:xfrm>
          <a:prstGeom prst="rect">
            <a:avLst/>
          </a:prstGeom>
        </p:spPr>
      </p:pic>
      <p:sp>
        <p:nvSpPr>
          <p:cNvPr id="5" name="CasellaDiTesto 4">
            <a:extLst>
              <a:ext uri="{FF2B5EF4-FFF2-40B4-BE49-F238E27FC236}">
                <a16:creationId xmlns:a16="http://schemas.microsoft.com/office/drawing/2014/main" id="{1335B1A5-E3E0-4A4D-2E4A-3ACA357FA0CD}"/>
              </a:ext>
            </a:extLst>
          </p:cNvPr>
          <p:cNvSpPr txBox="1"/>
          <p:nvPr/>
        </p:nvSpPr>
        <p:spPr>
          <a:xfrm>
            <a:off x="3494763" y="976917"/>
            <a:ext cx="8309309" cy="4893647"/>
          </a:xfrm>
          <a:prstGeom prst="rect">
            <a:avLst/>
          </a:prstGeom>
          <a:noFill/>
        </p:spPr>
        <p:txBody>
          <a:bodyPr wrap="square" rtlCol="0">
            <a:spAutoFit/>
          </a:bodyPr>
          <a:lstStyle/>
          <a:p>
            <a:r>
              <a:rPr lang="it-IT" sz="2400" dirty="0"/>
              <a:t>Vieta disturbo, cattura e uccisione (</a:t>
            </a:r>
            <a:r>
              <a:rPr lang="it-IT" sz="2400"/>
              <a:t>Allegato IV</a:t>
            </a:r>
            <a:r>
              <a:rPr lang="it-IT" sz="2400" dirty="0"/>
              <a:t>: lupo)</a:t>
            </a:r>
          </a:p>
          <a:p>
            <a:endParaRPr lang="it-IT" sz="2400" dirty="0"/>
          </a:p>
          <a:p>
            <a:r>
              <a:rPr lang="it-IT" sz="2400" dirty="0"/>
              <a:t>Deroghe possibili ma per casi particolari, valutati singolarmente</a:t>
            </a:r>
          </a:p>
          <a:p>
            <a:endParaRPr lang="it-IT" sz="2400" dirty="0"/>
          </a:p>
          <a:p>
            <a:r>
              <a:rPr lang="it-IT" sz="2400" dirty="0"/>
              <a:t>Condizioni da rispettare:  (1) motivo valido, (2) inefficacia di altri metodi, (3) garantito lo stato di conservazione soddisfacente della popolazione</a:t>
            </a:r>
          </a:p>
          <a:p>
            <a:endParaRPr lang="it-IT" sz="2400" dirty="0"/>
          </a:p>
          <a:p>
            <a:r>
              <a:rPr lang="it-IT" sz="2400" dirty="0"/>
              <a:t>Alcuni motivi: gravi danni e motivi di sicurezza pubblica</a:t>
            </a:r>
          </a:p>
          <a:p>
            <a:endParaRPr lang="it-IT" sz="2400" dirty="0"/>
          </a:p>
          <a:p>
            <a:r>
              <a:rPr lang="it-IT" sz="2400" dirty="0"/>
              <a:t>Chi propone: Regioni, Province Autonome e Parchi Nazionali</a:t>
            </a:r>
          </a:p>
          <a:p>
            <a:endParaRPr lang="it-IT" sz="2400" dirty="0"/>
          </a:p>
          <a:p>
            <a:r>
              <a:rPr lang="it-IT" sz="2400" dirty="0"/>
              <a:t>Chi autorizza: MASE su parere ISPRA (non vincolante)</a:t>
            </a:r>
          </a:p>
        </p:txBody>
      </p:sp>
      <p:pic>
        <p:nvPicPr>
          <p:cNvPr id="3" name="Immagine 2" descr="Immagine che contiene testo, Elementi grafici, logo, grafica&#10;&#10;Descrizione generata automaticamente">
            <a:extLst>
              <a:ext uri="{FF2B5EF4-FFF2-40B4-BE49-F238E27FC236}">
                <a16:creationId xmlns:a16="http://schemas.microsoft.com/office/drawing/2014/main" id="{6E6FB9A6-77B9-5A32-780A-B036EED99D1C}"/>
              </a:ext>
            </a:extLst>
          </p:cNvPr>
          <p:cNvPicPr>
            <a:picLocks noChangeAspect="1"/>
          </p:cNvPicPr>
          <p:nvPr/>
        </p:nvPicPr>
        <p:blipFill>
          <a:blip r:embed="rId4"/>
          <a:srcRect t="14468"/>
          <a:stretch/>
        </p:blipFill>
        <p:spPr>
          <a:xfrm>
            <a:off x="9211647" y="6231244"/>
            <a:ext cx="549579" cy="626756"/>
          </a:xfrm>
          <a:prstGeom prst="rect">
            <a:avLst/>
          </a:prstGeom>
        </p:spPr>
      </p:pic>
    </p:spTree>
    <p:extLst>
      <p:ext uri="{BB962C8B-B14F-4D97-AF65-F5344CB8AC3E}">
        <p14:creationId xmlns:p14="http://schemas.microsoft.com/office/powerpoint/2010/main" val="174662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506B-3031-D1C9-4EE4-CCDD5F6243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F8DB030-6640-A722-3078-40AF04C2FFAD}"/>
              </a:ext>
            </a:extLst>
          </p:cNvPr>
          <p:cNvSpPr>
            <a:spLocks noGrp="1"/>
          </p:cNvSpPr>
          <p:nvPr>
            <p:ph type="title"/>
          </p:nvPr>
        </p:nvSpPr>
        <p:spPr/>
        <p:txBody>
          <a:bodyPr>
            <a:noAutofit/>
          </a:bodyPr>
          <a:lstStyle/>
          <a:p>
            <a:r>
              <a:rPr lang="it-IT" sz="2800" dirty="0"/>
              <a:t>Legge 157/1992 – CINGHIALE (E LUPO)</a:t>
            </a:r>
          </a:p>
        </p:txBody>
      </p:sp>
      <p:sp>
        <p:nvSpPr>
          <p:cNvPr id="9" name="CasellaDiTesto 8">
            <a:extLst>
              <a:ext uri="{FF2B5EF4-FFF2-40B4-BE49-F238E27FC236}">
                <a16:creationId xmlns:a16="http://schemas.microsoft.com/office/drawing/2014/main" id="{33BC065D-2986-4719-97D8-B8B2854DF1C0}"/>
              </a:ext>
            </a:extLst>
          </p:cNvPr>
          <p:cNvSpPr txBox="1"/>
          <p:nvPr/>
        </p:nvSpPr>
        <p:spPr>
          <a:xfrm>
            <a:off x="710337" y="6231244"/>
            <a:ext cx="9158491" cy="400110"/>
          </a:xfrm>
          <a:prstGeom prst="rect">
            <a:avLst/>
          </a:prstGeom>
          <a:noFill/>
        </p:spPr>
        <p:txBody>
          <a:bodyPr wrap="square" rtlCol="0">
            <a:spAutoFit/>
          </a:bodyPr>
          <a:lstStyle/>
          <a:p>
            <a:r>
              <a:rPr lang="it-IT" sz="2000" dirty="0">
                <a:solidFill>
                  <a:srgbClr val="264368"/>
                </a:solidFill>
                <a:cs typeface="Arial" panose="020B0604020202020204" pitchFamily="34" charset="0"/>
              </a:rPr>
              <a:t>Tornata la lupa: convivere con il predatore nella campagna romana</a:t>
            </a:r>
            <a:endParaRPr lang="it-IT" dirty="0">
              <a:solidFill>
                <a:srgbClr val="264368"/>
              </a:solidFill>
              <a:cs typeface="Arial" panose="020B0604020202020204" pitchFamily="34" charset="0"/>
            </a:endParaRPr>
          </a:p>
        </p:txBody>
      </p:sp>
      <p:sp>
        <p:nvSpPr>
          <p:cNvPr id="4" name="CasellaDiTesto 3">
            <a:extLst>
              <a:ext uri="{FF2B5EF4-FFF2-40B4-BE49-F238E27FC236}">
                <a16:creationId xmlns:a16="http://schemas.microsoft.com/office/drawing/2014/main" id="{5F6B1335-D6A5-E513-E42F-B8E4CF284659}"/>
              </a:ext>
            </a:extLst>
          </p:cNvPr>
          <p:cNvSpPr txBox="1"/>
          <p:nvPr/>
        </p:nvSpPr>
        <p:spPr>
          <a:xfrm>
            <a:off x="2835113" y="798988"/>
            <a:ext cx="8848888" cy="5509200"/>
          </a:xfrm>
          <a:prstGeom prst="rect">
            <a:avLst/>
          </a:prstGeom>
          <a:noFill/>
        </p:spPr>
        <p:txBody>
          <a:bodyPr wrap="square" rtlCol="0">
            <a:spAutoFit/>
          </a:bodyPr>
          <a:lstStyle/>
          <a:p>
            <a:r>
              <a:rPr lang="it-IT" sz="2200" dirty="0"/>
              <a:t>Specie cacciabili (cinghiale) e specie particolarmente protette (lupo)</a:t>
            </a:r>
          </a:p>
          <a:p>
            <a:endParaRPr lang="it-IT" sz="2200" dirty="0"/>
          </a:p>
          <a:p>
            <a:r>
              <a:rPr lang="it-IT" sz="2200" dirty="0"/>
              <a:t>Possibile il </a:t>
            </a:r>
            <a:r>
              <a:rPr lang="it-IT" sz="2200" b="1" dirty="0"/>
              <a:t>controllo numerico </a:t>
            </a:r>
            <a:r>
              <a:rPr lang="it-IT" sz="2200" b="0" i="0" dirty="0">
                <a:solidFill>
                  <a:srgbClr val="333333"/>
                </a:solidFill>
                <a:effectLst/>
              </a:rPr>
              <a:t>per motivi sanitari, …, per la tutela delle produzioni zoo-agro-forestali, per la tutela della pubblica incolumità e della sicurezza stradale,…nelle zone vietate alla caccia, comprese le aree protette e le aree urbane, anche nei giorni di silenzio venatorio e nei periodi di divieto</a:t>
            </a:r>
          </a:p>
          <a:p>
            <a:endParaRPr lang="it-IT" sz="2200" dirty="0">
              <a:solidFill>
                <a:srgbClr val="333333"/>
              </a:solidFill>
            </a:endParaRPr>
          </a:p>
          <a:p>
            <a:r>
              <a:rPr lang="it-IT" sz="2200" dirty="0">
                <a:solidFill>
                  <a:srgbClr val="333333"/>
                </a:solidFill>
              </a:rPr>
              <a:t>Inefficacia di </a:t>
            </a:r>
            <a:r>
              <a:rPr lang="it-IT" sz="2200" b="1" dirty="0">
                <a:solidFill>
                  <a:srgbClr val="333333"/>
                </a:solidFill>
              </a:rPr>
              <a:t>metodi ecologici</a:t>
            </a:r>
          </a:p>
          <a:p>
            <a:endParaRPr lang="it-IT" sz="2200" dirty="0">
              <a:solidFill>
                <a:srgbClr val="333333"/>
              </a:solidFill>
            </a:endParaRPr>
          </a:p>
          <a:p>
            <a:r>
              <a:rPr lang="it-IT" sz="2200" dirty="0">
                <a:solidFill>
                  <a:srgbClr val="333333"/>
                </a:solidFill>
              </a:rPr>
              <a:t>Chi propone: Regioni, Province Autonome e Parchi Nazionali</a:t>
            </a:r>
          </a:p>
          <a:p>
            <a:endParaRPr lang="it-IT" sz="2200" dirty="0">
              <a:solidFill>
                <a:srgbClr val="333333"/>
              </a:solidFill>
            </a:endParaRPr>
          </a:p>
          <a:p>
            <a:r>
              <a:rPr lang="it-IT" sz="2200" dirty="0">
                <a:solidFill>
                  <a:srgbClr val="333333"/>
                </a:solidFill>
              </a:rPr>
              <a:t>Chi valuta: ISPRA (parere non vincolante)</a:t>
            </a:r>
          </a:p>
          <a:p>
            <a:endParaRPr lang="it-IT" sz="2200" dirty="0">
              <a:solidFill>
                <a:srgbClr val="333333"/>
              </a:solidFill>
            </a:endParaRPr>
          </a:p>
          <a:p>
            <a:r>
              <a:rPr lang="it-IT" sz="2200" dirty="0">
                <a:solidFill>
                  <a:srgbClr val="333333"/>
                </a:solidFill>
              </a:rPr>
              <a:t>Responsabilità di Regioni e Province Autonome compensare i danni</a:t>
            </a:r>
            <a:endParaRPr lang="it-IT" sz="2200" dirty="0"/>
          </a:p>
          <a:p>
            <a:r>
              <a:rPr lang="it-IT" sz="2200" dirty="0"/>
              <a:t> </a:t>
            </a:r>
          </a:p>
        </p:txBody>
      </p:sp>
      <p:pic>
        <p:nvPicPr>
          <p:cNvPr id="8" name="Immagine 7" descr="Immagine che contiene logo, simbolo, bandiera&#10;&#10;Descrizione generata automaticamente">
            <a:extLst>
              <a:ext uri="{FF2B5EF4-FFF2-40B4-BE49-F238E27FC236}">
                <a16:creationId xmlns:a16="http://schemas.microsoft.com/office/drawing/2014/main" id="{C0094E76-70C4-879E-595E-654FA3A35CD3}"/>
              </a:ext>
            </a:extLst>
          </p:cNvPr>
          <p:cNvPicPr>
            <a:picLocks noChangeAspect="1"/>
          </p:cNvPicPr>
          <p:nvPr/>
        </p:nvPicPr>
        <p:blipFill>
          <a:blip r:embed="rId3"/>
          <a:srcRect l="18175" t="11369" r="18242" b="11740"/>
          <a:stretch/>
        </p:blipFill>
        <p:spPr>
          <a:xfrm>
            <a:off x="796926" y="3700980"/>
            <a:ext cx="1797391" cy="1446568"/>
          </a:xfrm>
          <a:prstGeom prst="rect">
            <a:avLst/>
          </a:prstGeom>
        </p:spPr>
      </p:pic>
      <p:pic>
        <p:nvPicPr>
          <p:cNvPr id="3" name="Immagine 2" descr="Immagine che contiene testo, Elementi grafici, logo, grafica&#10;&#10;Descrizione generata automaticamente">
            <a:extLst>
              <a:ext uri="{FF2B5EF4-FFF2-40B4-BE49-F238E27FC236}">
                <a16:creationId xmlns:a16="http://schemas.microsoft.com/office/drawing/2014/main" id="{9AEC1CDB-23B4-34E8-5CCE-DA0BDD3D02BB}"/>
              </a:ext>
            </a:extLst>
          </p:cNvPr>
          <p:cNvPicPr>
            <a:picLocks noChangeAspect="1"/>
          </p:cNvPicPr>
          <p:nvPr/>
        </p:nvPicPr>
        <p:blipFill>
          <a:blip r:embed="rId4"/>
          <a:srcRect t="14468"/>
          <a:stretch/>
        </p:blipFill>
        <p:spPr>
          <a:xfrm>
            <a:off x="9211647" y="6231244"/>
            <a:ext cx="549579" cy="626756"/>
          </a:xfrm>
          <a:prstGeom prst="rect">
            <a:avLst/>
          </a:prstGeom>
        </p:spPr>
      </p:pic>
    </p:spTree>
    <p:extLst>
      <p:ext uri="{BB962C8B-B14F-4D97-AF65-F5344CB8AC3E}">
        <p14:creationId xmlns:p14="http://schemas.microsoft.com/office/powerpoint/2010/main" val="11558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311A-A4DA-F1BA-0814-4A25FE9CAA9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F196433-7D06-AE1A-591D-DF8BAE1CA510}"/>
              </a:ext>
            </a:extLst>
          </p:cNvPr>
          <p:cNvSpPr>
            <a:spLocks noGrp="1"/>
          </p:cNvSpPr>
          <p:nvPr>
            <p:ph type="title"/>
          </p:nvPr>
        </p:nvSpPr>
        <p:spPr/>
        <p:txBody>
          <a:bodyPr>
            <a:noAutofit/>
          </a:bodyPr>
          <a:lstStyle/>
          <a:p>
            <a:r>
              <a:rPr lang="it-IT" sz="2800" dirty="0"/>
              <a:t>Legge 394/1991 e Leggi istitutive di Aree </a:t>
            </a:r>
            <a:r>
              <a:rPr lang="it-IT" sz="2800"/>
              <a:t>protette regionali </a:t>
            </a:r>
            <a:br>
              <a:rPr lang="it-IT" sz="2800"/>
            </a:br>
            <a:r>
              <a:rPr lang="it-IT" sz="2800"/>
              <a:t>CINGHIALE (E LUPO)</a:t>
            </a:r>
            <a:endParaRPr lang="it-IT" sz="2800" dirty="0"/>
          </a:p>
        </p:txBody>
      </p:sp>
      <p:sp>
        <p:nvSpPr>
          <p:cNvPr id="9" name="CasellaDiTesto 8">
            <a:extLst>
              <a:ext uri="{FF2B5EF4-FFF2-40B4-BE49-F238E27FC236}">
                <a16:creationId xmlns:a16="http://schemas.microsoft.com/office/drawing/2014/main" id="{4FE49C54-28E2-C23F-BED2-CFF9CFA834C9}"/>
              </a:ext>
            </a:extLst>
          </p:cNvPr>
          <p:cNvSpPr txBox="1"/>
          <p:nvPr/>
        </p:nvSpPr>
        <p:spPr>
          <a:xfrm>
            <a:off x="710337" y="6231244"/>
            <a:ext cx="9158491" cy="400110"/>
          </a:xfrm>
          <a:prstGeom prst="rect">
            <a:avLst/>
          </a:prstGeom>
          <a:noFill/>
        </p:spPr>
        <p:txBody>
          <a:bodyPr wrap="square" rtlCol="0">
            <a:spAutoFit/>
          </a:bodyPr>
          <a:lstStyle/>
          <a:p>
            <a:r>
              <a:rPr lang="it-IT" sz="2000" dirty="0">
                <a:solidFill>
                  <a:srgbClr val="264368"/>
                </a:solidFill>
                <a:cs typeface="Arial" panose="020B0604020202020204" pitchFamily="34" charset="0"/>
              </a:rPr>
              <a:t>Tornata la lupa: convivere con il predatore nella campagna romana</a:t>
            </a:r>
            <a:endParaRPr lang="it-IT" dirty="0">
              <a:solidFill>
                <a:srgbClr val="264368"/>
              </a:solidFill>
              <a:cs typeface="Arial" panose="020B0604020202020204" pitchFamily="34" charset="0"/>
            </a:endParaRPr>
          </a:p>
        </p:txBody>
      </p:sp>
      <p:sp>
        <p:nvSpPr>
          <p:cNvPr id="4" name="CasellaDiTesto 3">
            <a:extLst>
              <a:ext uri="{FF2B5EF4-FFF2-40B4-BE49-F238E27FC236}">
                <a16:creationId xmlns:a16="http://schemas.microsoft.com/office/drawing/2014/main" id="{CAA238D8-DD42-45C7-D7A5-933C6F8809B9}"/>
              </a:ext>
            </a:extLst>
          </p:cNvPr>
          <p:cNvSpPr txBox="1"/>
          <p:nvPr/>
        </p:nvSpPr>
        <p:spPr>
          <a:xfrm>
            <a:off x="2835113" y="1846384"/>
            <a:ext cx="8848888" cy="3539430"/>
          </a:xfrm>
          <a:prstGeom prst="rect">
            <a:avLst/>
          </a:prstGeom>
          <a:noFill/>
        </p:spPr>
        <p:txBody>
          <a:bodyPr wrap="square" rtlCol="0">
            <a:spAutoFit/>
          </a:bodyPr>
          <a:lstStyle/>
          <a:p>
            <a:r>
              <a:rPr lang="it-IT" sz="2400" dirty="0"/>
              <a:t>Possibile il controllo numerico per squilibri ecologici (considerando anche gli agro-ecosistemi)</a:t>
            </a:r>
          </a:p>
          <a:p>
            <a:endParaRPr lang="it-IT" sz="2400" b="0" i="0" dirty="0">
              <a:solidFill>
                <a:srgbClr val="333333"/>
              </a:solidFill>
              <a:effectLst/>
            </a:endParaRPr>
          </a:p>
          <a:p>
            <a:r>
              <a:rPr lang="it-IT" sz="2000" b="0" i="1" dirty="0">
                <a:solidFill>
                  <a:srgbClr val="333333"/>
                </a:solidFill>
                <a:effectLst/>
              </a:rPr>
              <a:t>«…l’integrazione tra uomo e ambiente naturale e la salvaguardia delle attività agro-</a:t>
            </a:r>
            <a:r>
              <a:rPr lang="it-IT" sz="2000" b="0" i="1" dirty="0" err="1">
                <a:solidFill>
                  <a:srgbClr val="333333"/>
                </a:solidFill>
                <a:effectLst/>
              </a:rPr>
              <a:t>silvo</a:t>
            </a:r>
            <a:r>
              <a:rPr lang="it-IT" sz="2000" b="0" i="1" dirty="0">
                <a:solidFill>
                  <a:srgbClr val="333333"/>
                </a:solidFill>
                <a:effectLst/>
              </a:rPr>
              <a:t>-pastorali e tradizionali vengano annoverate tra le finalità istitutive più significative di un’area protetta (L. 394/1991, art. 1)</a:t>
            </a:r>
            <a:r>
              <a:rPr lang="it-IT" sz="2000" i="1" dirty="0">
                <a:solidFill>
                  <a:srgbClr val="333333"/>
                </a:solidFill>
              </a:rPr>
              <a:t>.» (da </a:t>
            </a:r>
            <a:r>
              <a:rPr lang="it-IT" sz="2000" dirty="0">
                <a:solidFill>
                  <a:srgbClr val="333333"/>
                </a:solidFill>
              </a:rPr>
              <a:t>Linee guida per la gestione del Cinghiale nelle aree protette. ISPRA, 2010)</a:t>
            </a:r>
            <a:endParaRPr lang="it-IT" sz="2000" b="0" dirty="0">
              <a:solidFill>
                <a:srgbClr val="333333"/>
              </a:solidFill>
              <a:effectLst/>
            </a:endParaRPr>
          </a:p>
          <a:p>
            <a:endParaRPr lang="it-IT" sz="2400" dirty="0">
              <a:solidFill>
                <a:srgbClr val="333333"/>
              </a:solidFill>
            </a:endParaRPr>
          </a:p>
          <a:p>
            <a:r>
              <a:rPr lang="it-IT" sz="2400" dirty="0">
                <a:solidFill>
                  <a:srgbClr val="333333"/>
                </a:solidFill>
              </a:rPr>
              <a:t>L’Area protetta è inoltre responsabile per la compensazione dei danni</a:t>
            </a:r>
            <a:endParaRPr lang="it-IT" sz="2400" dirty="0"/>
          </a:p>
          <a:p>
            <a:r>
              <a:rPr lang="it-IT" sz="2400" dirty="0"/>
              <a:t> </a:t>
            </a:r>
          </a:p>
        </p:txBody>
      </p:sp>
      <p:pic>
        <p:nvPicPr>
          <p:cNvPr id="8" name="Immagine 7" descr="Immagine che contiene logo, simbolo, bandiera&#10;&#10;Descrizione generata automaticamente">
            <a:extLst>
              <a:ext uri="{FF2B5EF4-FFF2-40B4-BE49-F238E27FC236}">
                <a16:creationId xmlns:a16="http://schemas.microsoft.com/office/drawing/2014/main" id="{53070F7E-3D8D-7B2B-388C-9E07C4DE8EB2}"/>
              </a:ext>
            </a:extLst>
          </p:cNvPr>
          <p:cNvPicPr>
            <a:picLocks noChangeAspect="1"/>
          </p:cNvPicPr>
          <p:nvPr/>
        </p:nvPicPr>
        <p:blipFill>
          <a:blip r:embed="rId3"/>
          <a:srcRect l="18175" t="11369" r="18242" b="11740"/>
          <a:stretch/>
        </p:blipFill>
        <p:spPr>
          <a:xfrm>
            <a:off x="796926" y="3700980"/>
            <a:ext cx="1797391" cy="1446568"/>
          </a:xfrm>
          <a:prstGeom prst="rect">
            <a:avLst/>
          </a:prstGeom>
        </p:spPr>
      </p:pic>
      <p:pic>
        <p:nvPicPr>
          <p:cNvPr id="3" name="Immagine 2" descr="Immagine che contiene testo, Elementi grafici, logo, grafica&#10;&#10;Descrizione generata automaticamente">
            <a:extLst>
              <a:ext uri="{FF2B5EF4-FFF2-40B4-BE49-F238E27FC236}">
                <a16:creationId xmlns:a16="http://schemas.microsoft.com/office/drawing/2014/main" id="{DD2B7406-8A51-B59D-C017-D0739E8F3EDF}"/>
              </a:ext>
            </a:extLst>
          </p:cNvPr>
          <p:cNvPicPr>
            <a:picLocks noChangeAspect="1"/>
          </p:cNvPicPr>
          <p:nvPr/>
        </p:nvPicPr>
        <p:blipFill>
          <a:blip r:embed="rId4"/>
          <a:srcRect t="14468"/>
          <a:stretch/>
        </p:blipFill>
        <p:spPr>
          <a:xfrm>
            <a:off x="9211647" y="6231244"/>
            <a:ext cx="549579" cy="626756"/>
          </a:xfrm>
          <a:prstGeom prst="rect">
            <a:avLst/>
          </a:prstGeom>
        </p:spPr>
      </p:pic>
    </p:spTree>
    <p:extLst>
      <p:ext uri="{BB962C8B-B14F-4D97-AF65-F5344CB8AC3E}">
        <p14:creationId xmlns:p14="http://schemas.microsoft.com/office/powerpoint/2010/main" val="1729758816"/>
      </p:ext>
    </p:extLst>
  </p:cSld>
  <p:clrMapOvr>
    <a:masterClrMapping/>
  </p:clrMapOvr>
</p:sld>
</file>

<file path=ppt/theme/theme1.xml><?xml version="1.0" encoding="utf-8"?>
<a:theme xmlns:a="http://schemas.openxmlformats.org/drawingml/2006/main" name="PPT ISPRA_2022(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SPRA_2022" id="{4AE88A73-7E0C-9D48-A628-02595CCFA3A7}" vid="{6DF6A285-0E22-F444-8307-A01D1DAF14F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ISPRA_2022(6)</Template>
  <TotalTime>4855</TotalTime>
  <Words>897</Words>
  <Application>Microsoft Office PowerPoint</Application>
  <PresentationFormat>Widescreen</PresentationFormat>
  <Paragraphs>75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Arial</vt:lpstr>
      <vt:lpstr>PPT ISPRA_2022(6)</vt:lpstr>
      <vt:lpstr>PowerPoint Presentation</vt:lpstr>
      <vt:lpstr>   </vt:lpstr>
      <vt:lpstr>   </vt:lpstr>
      <vt:lpstr>   </vt:lpstr>
      <vt:lpstr>   </vt:lpstr>
      <vt:lpstr>Direttiva Habitat – DPR 357/1997 - LUPO  </vt:lpstr>
      <vt:lpstr>Legge 157/1992 – CINGHIALE (E LUPO)</vt:lpstr>
      <vt:lpstr>Legge 394/1991 e Leggi istitutive di Aree protette regionali  CINGHIALE (E LUPO)</vt:lpstr>
    </vt:vector>
  </TitlesOfParts>
  <Company>I.S.P.R.A.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presentazione  su due righe</dc:title>
  <dc:creator>montesanti</dc:creator>
  <cp:lastModifiedBy>Jean Philippe Audinet</cp:lastModifiedBy>
  <cp:revision>77</cp:revision>
  <dcterms:created xsi:type="dcterms:W3CDTF">2022-05-31T09:29:53Z</dcterms:created>
  <dcterms:modified xsi:type="dcterms:W3CDTF">2024-10-19T11:18:42Z</dcterms:modified>
</cp:coreProperties>
</file>